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28"/>
  </p:notesMasterIdLst>
  <p:sldIdLst>
    <p:sldId id="264" r:id="rId2"/>
    <p:sldId id="326" r:id="rId3"/>
    <p:sldId id="351" r:id="rId4"/>
    <p:sldId id="354" r:id="rId5"/>
    <p:sldId id="270" r:id="rId6"/>
    <p:sldId id="344" r:id="rId7"/>
    <p:sldId id="358" r:id="rId8"/>
    <p:sldId id="342" r:id="rId9"/>
    <p:sldId id="360" r:id="rId10"/>
    <p:sldId id="345" r:id="rId11"/>
    <p:sldId id="355" r:id="rId12"/>
    <p:sldId id="361" r:id="rId13"/>
    <p:sldId id="356" r:id="rId14"/>
    <p:sldId id="357" r:id="rId15"/>
    <p:sldId id="362" r:id="rId16"/>
    <p:sldId id="359" r:id="rId17"/>
    <p:sldId id="352" r:id="rId18"/>
    <p:sldId id="353" r:id="rId19"/>
    <p:sldId id="363" r:id="rId20"/>
    <p:sldId id="335" r:id="rId21"/>
    <p:sldId id="346" r:id="rId22"/>
    <p:sldId id="347" r:id="rId23"/>
    <p:sldId id="348" r:id="rId24"/>
    <p:sldId id="349" r:id="rId25"/>
    <p:sldId id="350" r:id="rId26"/>
    <p:sldId id="296" r:id="rId27"/>
  </p:sldIdLst>
  <p:sldSz cx="12192000" cy="6858000"/>
  <p:notesSz cx="7010400" cy="9296400"/>
  <p:defaultText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67" userDrawn="1">
          <p15:clr>
            <a:srgbClr val="A4A3A4"/>
          </p15:clr>
        </p15:guide>
        <p15:guide id="2" orient="horz" pos="1179" userDrawn="1">
          <p15:clr>
            <a:srgbClr val="A4A3A4"/>
          </p15:clr>
        </p15:guide>
        <p15:guide id="3" orient="horz" pos="904" userDrawn="1">
          <p15:clr>
            <a:srgbClr val="A4A3A4"/>
          </p15:clr>
        </p15:guide>
        <p15:guide id="4" pos="3840" userDrawn="1">
          <p15:clr>
            <a:srgbClr val="A4A3A4"/>
          </p15:clr>
        </p15:guide>
        <p15:guide id="5" pos="384" userDrawn="1">
          <p15:clr>
            <a:srgbClr val="A4A3A4"/>
          </p15:clr>
        </p15:guide>
        <p15:guide id="6" pos="69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arricklow" initials="ZB" lastIdx="7" clrIdx="0">
    <p:extLst>
      <p:ext uri="{19B8F6BF-5375-455C-9EA6-DF929625EA0E}">
        <p15:presenceInfo xmlns:p15="http://schemas.microsoft.com/office/powerpoint/2012/main" userId="a3c44d25b13cd6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67C"/>
    <a:srgbClr val="0066CC"/>
    <a:srgbClr val="1D564C"/>
    <a:srgbClr val="C6D7A6"/>
    <a:srgbClr val="802729"/>
    <a:srgbClr val="D9AA00"/>
    <a:srgbClr val="000000"/>
    <a:srgbClr val="65C3C1"/>
    <a:srgbClr val="6FC7C5"/>
    <a:srgbClr val="8BD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9C4719-2CAC-482F-83CF-3C7C01A5534F}" v="258" dt="2025-08-03T23:45:08.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4"/>
    <p:restoredTop sz="78613" autoAdjust="0"/>
  </p:normalViewPr>
  <p:slideViewPr>
    <p:cSldViewPr snapToGrid="0" showGuides="1">
      <p:cViewPr varScale="1">
        <p:scale>
          <a:sx n="60" d="100"/>
          <a:sy n="60" d="100"/>
        </p:scale>
        <p:origin x="1668" y="282"/>
      </p:cViewPr>
      <p:guideLst>
        <p:guide orient="horz" pos="4167"/>
        <p:guide orient="horz" pos="1179"/>
        <p:guide orient="horz" pos="904"/>
        <p:guide pos="3840"/>
        <p:guide pos="384"/>
        <p:guide pos="6919"/>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8" d="100"/>
          <a:sy n="68" d="100"/>
        </p:scale>
        <p:origin x="325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FF8EB9-2213-4BDD-904A-B2B751F51775}" type="datetimeFigureOut">
              <a:rPr lang="en-US" smtClean="0"/>
              <a:t>8/4/2025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AB29D2-9909-4C3E-9931-CB3E25F31681}" type="slidenum">
              <a:rPr lang="en-US" smtClean="0"/>
              <a:t>‹#›</a:t>
            </a:fld>
            <a:endParaRPr lang="en-US"/>
          </a:p>
        </p:txBody>
      </p:sp>
    </p:spTree>
    <p:extLst>
      <p:ext uri="{BB962C8B-B14F-4D97-AF65-F5344CB8AC3E}">
        <p14:creationId xmlns:p14="http://schemas.microsoft.com/office/powerpoint/2010/main" val="568552145"/>
      </p:ext>
    </p:extLst>
  </p:cSld>
  <p:clrMap bg1="lt1" tx1="dk1" bg2="lt2" tx2="dk2" accent1="accent1" accent2="accent2" accent3="accent3" accent4="accent4" accent5="accent5" accent6="accent6" hlink="hlink" folHlink="folHlink"/>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B29D2-9909-4C3E-9931-CB3E25F31681}" type="slidenum">
              <a:rPr lang="en-US" smtClean="0"/>
              <a:t>2</a:t>
            </a:fld>
            <a:endParaRPr lang="en-US"/>
          </a:p>
        </p:txBody>
      </p:sp>
    </p:spTree>
    <p:extLst>
      <p:ext uri="{BB962C8B-B14F-4D97-AF65-F5344CB8AC3E}">
        <p14:creationId xmlns:p14="http://schemas.microsoft.com/office/powerpoint/2010/main" val="238307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B1945-0973-6C02-C70B-A498A0711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E7272-5263-4A40-55CD-DDF98E4C2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4AD61-6D7F-6A93-AC5D-7EF69A1B4A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9F60C7-3BCF-76B5-FE06-2B09ACF3509D}"/>
              </a:ext>
            </a:extLst>
          </p:cNvPr>
          <p:cNvSpPr>
            <a:spLocks noGrp="1"/>
          </p:cNvSpPr>
          <p:nvPr>
            <p:ph type="sldNum" sz="quarter" idx="10"/>
          </p:nvPr>
        </p:nvSpPr>
        <p:spPr/>
        <p:txBody>
          <a:bodyPr/>
          <a:lstStyle/>
          <a:p>
            <a:fld id="{A3AB29D2-9909-4C3E-9931-CB3E25F31681}" type="slidenum">
              <a:rPr lang="en-US" smtClean="0"/>
              <a:t>11</a:t>
            </a:fld>
            <a:endParaRPr lang="en-US"/>
          </a:p>
        </p:txBody>
      </p:sp>
    </p:spTree>
    <p:extLst>
      <p:ext uri="{BB962C8B-B14F-4D97-AF65-F5344CB8AC3E}">
        <p14:creationId xmlns:p14="http://schemas.microsoft.com/office/powerpoint/2010/main" val="310620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A756A-5EE7-6B12-3DA5-27935DB59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F95F6-B60E-6063-168D-5C8A605DA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B162C-9FD7-7210-5541-BC9E2F5FDF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390F23-E96E-8925-460A-3B9217877450}"/>
              </a:ext>
            </a:extLst>
          </p:cNvPr>
          <p:cNvSpPr>
            <a:spLocks noGrp="1"/>
          </p:cNvSpPr>
          <p:nvPr>
            <p:ph type="sldNum" sz="quarter" idx="10"/>
          </p:nvPr>
        </p:nvSpPr>
        <p:spPr/>
        <p:txBody>
          <a:bodyPr/>
          <a:lstStyle/>
          <a:p>
            <a:fld id="{A3AB29D2-9909-4C3E-9931-CB3E25F31681}" type="slidenum">
              <a:rPr lang="en-US" smtClean="0"/>
              <a:t>12</a:t>
            </a:fld>
            <a:endParaRPr lang="en-US"/>
          </a:p>
        </p:txBody>
      </p:sp>
    </p:spTree>
    <p:extLst>
      <p:ext uri="{BB962C8B-B14F-4D97-AF65-F5344CB8AC3E}">
        <p14:creationId xmlns:p14="http://schemas.microsoft.com/office/powerpoint/2010/main" val="452034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96483-7873-8716-0DF3-1A77A7330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99F3E-CA58-DB75-100F-9270624DE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27741-550D-93DF-FEB8-4F1F6C6740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1E5358-2847-BAF5-1FA6-70EB38A4F483}"/>
              </a:ext>
            </a:extLst>
          </p:cNvPr>
          <p:cNvSpPr>
            <a:spLocks noGrp="1"/>
          </p:cNvSpPr>
          <p:nvPr>
            <p:ph type="sldNum" sz="quarter" idx="10"/>
          </p:nvPr>
        </p:nvSpPr>
        <p:spPr/>
        <p:txBody>
          <a:bodyPr/>
          <a:lstStyle/>
          <a:p>
            <a:fld id="{A3AB29D2-9909-4C3E-9931-CB3E25F31681}" type="slidenum">
              <a:rPr lang="en-US" smtClean="0"/>
              <a:t>13</a:t>
            </a:fld>
            <a:endParaRPr lang="en-US"/>
          </a:p>
        </p:txBody>
      </p:sp>
    </p:spTree>
    <p:extLst>
      <p:ext uri="{BB962C8B-B14F-4D97-AF65-F5344CB8AC3E}">
        <p14:creationId xmlns:p14="http://schemas.microsoft.com/office/powerpoint/2010/main" val="277249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3A4D6-76FB-B7B8-C7AF-AC5913F1B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EA0EB-1455-8AB8-CF99-F270A267E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998A8-91DA-AD8B-E0FA-B22A8831AE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1AA831-5EAD-B5DB-B9D8-E29C9FC1441D}"/>
              </a:ext>
            </a:extLst>
          </p:cNvPr>
          <p:cNvSpPr>
            <a:spLocks noGrp="1"/>
          </p:cNvSpPr>
          <p:nvPr>
            <p:ph type="sldNum" sz="quarter" idx="10"/>
          </p:nvPr>
        </p:nvSpPr>
        <p:spPr/>
        <p:txBody>
          <a:bodyPr/>
          <a:lstStyle/>
          <a:p>
            <a:fld id="{A3AB29D2-9909-4C3E-9931-CB3E25F31681}" type="slidenum">
              <a:rPr lang="en-US" smtClean="0"/>
              <a:t>14</a:t>
            </a:fld>
            <a:endParaRPr lang="en-US"/>
          </a:p>
        </p:txBody>
      </p:sp>
    </p:spTree>
    <p:extLst>
      <p:ext uri="{BB962C8B-B14F-4D97-AF65-F5344CB8AC3E}">
        <p14:creationId xmlns:p14="http://schemas.microsoft.com/office/powerpoint/2010/main" val="195359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CD16D-F846-D3DF-8DC4-1E1A43370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C6160-4F25-5EBB-297D-9B87B62AD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6C803-D1F2-0734-5ECF-648C495294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6C6BBC-5F20-673A-9EE3-3040A030B45D}"/>
              </a:ext>
            </a:extLst>
          </p:cNvPr>
          <p:cNvSpPr>
            <a:spLocks noGrp="1"/>
          </p:cNvSpPr>
          <p:nvPr>
            <p:ph type="sldNum" sz="quarter" idx="10"/>
          </p:nvPr>
        </p:nvSpPr>
        <p:spPr/>
        <p:txBody>
          <a:bodyPr/>
          <a:lstStyle/>
          <a:p>
            <a:fld id="{A3AB29D2-9909-4C3E-9931-CB3E25F31681}" type="slidenum">
              <a:rPr lang="en-US" smtClean="0"/>
              <a:t>15</a:t>
            </a:fld>
            <a:endParaRPr lang="en-US"/>
          </a:p>
        </p:txBody>
      </p:sp>
    </p:spTree>
    <p:extLst>
      <p:ext uri="{BB962C8B-B14F-4D97-AF65-F5344CB8AC3E}">
        <p14:creationId xmlns:p14="http://schemas.microsoft.com/office/powerpoint/2010/main" val="399380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C9FDC-0626-BC9E-8773-BCD5746DB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E7861-C3C5-C6D9-9CD5-F7A1186E81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E01AA-E1FA-F592-1B90-F4EE26EB2F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CCD1FD-4368-AB7D-BA0E-6478254179A4}"/>
              </a:ext>
            </a:extLst>
          </p:cNvPr>
          <p:cNvSpPr>
            <a:spLocks noGrp="1"/>
          </p:cNvSpPr>
          <p:nvPr>
            <p:ph type="sldNum" sz="quarter" idx="10"/>
          </p:nvPr>
        </p:nvSpPr>
        <p:spPr/>
        <p:txBody>
          <a:bodyPr/>
          <a:lstStyle/>
          <a:p>
            <a:fld id="{A3AB29D2-9909-4C3E-9931-CB3E25F31681}" type="slidenum">
              <a:rPr lang="en-US" smtClean="0"/>
              <a:t>16</a:t>
            </a:fld>
            <a:endParaRPr lang="en-US"/>
          </a:p>
        </p:txBody>
      </p:sp>
    </p:spTree>
    <p:extLst>
      <p:ext uri="{BB962C8B-B14F-4D97-AF65-F5344CB8AC3E}">
        <p14:creationId xmlns:p14="http://schemas.microsoft.com/office/powerpoint/2010/main" val="58594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B29D2-9909-4C3E-9931-CB3E25F31681}" type="slidenum">
              <a:rPr lang="en-US" smtClean="0"/>
              <a:t>20</a:t>
            </a:fld>
            <a:endParaRPr lang="en-US"/>
          </a:p>
        </p:txBody>
      </p:sp>
    </p:spTree>
    <p:extLst>
      <p:ext uri="{BB962C8B-B14F-4D97-AF65-F5344CB8AC3E}">
        <p14:creationId xmlns:p14="http://schemas.microsoft.com/office/powerpoint/2010/main" val="1289121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B29D2-9909-4C3E-9931-CB3E25F31681}" type="slidenum">
              <a:rPr lang="en-US" smtClean="0"/>
              <a:t>21</a:t>
            </a:fld>
            <a:endParaRPr lang="en-US"/>
          </a:p>
        </p:txBody>
      </p:sp>
    </p:spTree>
    <p:extLst>
      <p:ext uri="{BB962C8B-B14F-4D97-AF65-F5344CB8AC3E}">
        <p14:creationId xmlns:p14="http://schemas.microsoft.com/office/powerpoint/2010/main" val="365340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B29D2-9909-4C3E-9931-CB3E25F31681}" type="slidenum">
              <a:rPr lang="en-US" smtClean="0"/>
              <a:t>22</a:t>
            </a:fld>
            <a:endParaRPr lang="en-US"/>
          </a:p>
        </p:txBody>
      </p:sp>
    </p:spTree>
    <p:extLst>
      <p:ext uri="{BB962C8B-B14F-4D97-AF65-F5344CB8AC3E}">
        <p14:creationId xmlns:p14="http://schemas.microsoft.com/office/powerpoint/2010/main" val="3879010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B29D2-9909-4C3E-9931-CB3E25F31681}" type="slidenum">
              <a:rPr lang="en-US" smtClean="0"/>
              <a:t>23</a:t>
            </a:fld>
            <a:endParaRPr lang="en-US"/>
          </a:p>
        </p:txBody>
      </p:sp>
    </p:spTree>
    <p:extLst>
      <p:ext uri="{BB962C8B-B14F-4D97-AF65-F5344CB8AC3E}">
        <p14:creationId xmlns:p14="http://schemas.microsoft.com/office/powerpoint/2010/main" val="139505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B29D2-9909-4C3E-9931-CB3E25F31681}" type="slidenum">
              <a:rPr lang="en-US" smtClean="0"/>
              <a:t>3</a:t>
            </a:fld>
            <a:endParaRPr lang="en-US"/>
          </a:p>
        </p:txBody>
      </p:sp>
    </p:spTree>
    <p:extLst>
      <p:ext uri="{BB962C8B-B14F-4D97-AF65-F5344CB8AC3E}">
        <p14:creationId xmlns:p14="http://schemas.microsoft.com/office/powerpoint/2010/main" val="1459859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B29D2-9909-4C3E-9931-CB3E25F31681}" type="slidenum">
              <a:rPr lang="en-US" smtClean="0"/>
              <a:t>24</a:t>
            </a:fld>
            <a:endParaRPr lang="en-US"/>
          </a:p>
        </p:txBody>
      </p:sp>
    </p:spTree>
    <p:extLst>
      <p:ext uri="{BB962C8B-B14F-4D97-AF65-F5344CB8AC3E}">
        <p14:creationId xmlns:p14="http://schemas.microsoft.com/office/powerpoint/2010/main" val="562643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B29D2-9909-4C3E-9931-CB3E25F31681}" type="slidenum">
              <a:rPr lang="en-US" smtClean="0"/>
              <a:t>25</a:t>
            </a:fld>
            <a:endParaRPr lang="en-US"/>
          </a:p>
        </p:txBody>
      </p:sp>
    </p:spTree>
    <p:extLst>
      <p:ext uri="{BB962C8B-B14F-4D97-AF65-F5344CB8AC3E}">
        <p14:creationId xmlns:p14="http://schemas.microsoft.com/office/powerpoint/2010/main" val="1433862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B29D2-9909-4C3E-9931-CB3E25F31681}" type="slidenum">
              <a:rPr lang="en-US" smtClean="0"/>
              <a:t>26</a:t>
            </a:fld>
            <a:endParaRPr lang="en-US"/>
          </a:p>
        </p:txBody>
      </p:sp>
    </p:spTree>
    <p:extLst>
      <p:ext uri="{BB962C8B-B14F-4D97-AF65-F5344CB8AC3E}">
        <p14:creationId xmlns:p14="http://schemas.microsoft.com/office/powerpoint/2010/main" val="231175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B29D2-9909-4C3E-9931-CB3E25F31681}" type="slidenum">
              <a:rPr lang="en-US" smtClean="0"/>
              <a:t>4</a:t>
            </a:fld>
            <a:endParaRPr lang="en-US"/>
          </a:p>
        </p:txBody>
      </p:sp>
    </p:spTree>
    <p:extLst>
      <p:ext uri="{BB962C8B-B14F-4D97-AF65-F5344CB8AC3E}">
        <p14:creationId xmlns:p14="http://schemas.microsoft.com/office/powerpoint/2010/main" val="391762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B29D2-9909-4C3E-9931-CB3E25F31681}" type="slidenum">
              <a:rPr lang="en-US" smtClean="0"/>
              <a:t>5</a:t>
            </a:fld>
            <a:endParaRPr lang="en-US"/>
          </a:p>
        </p:txBody>
      </p:sp>
    </p:spTree>
    <p:extLst>
      <p:ext uri="{BB962C8B-B14F-4D97-AF65-F5344CB8AC3E}">
        <p14:creationId xmlns:p14="http://schemas.microsoft.com/office/powerpoint/2010/main" val="330403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B29D2-9909-4C3E-9931-CB3E25F31681}" type="slidenum">
              <a:rPr lang="en-US" smtClean="0"/>
              <a:t>6</a:t>
            </a:fld>
            <a:endParaRPr lang="en-US"/>
          </a:p>
        </p:txBody>
      </p:sp>
    </p:spTree>
    <p:extLst>
      <p:ext uri="{BB962C8B-B14F-4D97-AF65-F5344CB8AC3E}">
        <p14:creationId xmlns:p14="http://schemas.microsoft.com/office/powerpoint/2010/main" val="230338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03779-8A75-A4A6-EFBE-A35A9ECBE2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E5317-00A9-1E9D-1000-84F9891AE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D2EFD-6483-9ADC-AB70-25831B5EF6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B3F54-6FA8-5179-FA1C-2EBF3E5D6456}"/>
              </a:ext>
            </a:extLst>
          </p:cNvPr>
          <p:cNvSpPr>
            <a:spLocks noGrp="1"/>
          </p:cNvSpPr>
          <p:nvPr>
            <p:ph type="sldNum" sz="quarter" idx="10"/>
          </p:nvPr>
        </p:nvSpPr>
        <p:spPr/>
        <p:txBody>
          <a:bodyPr/>
          <a:lstStyle/>
          <a:p>
            <a:fld id="{A3AB29D2-9909-4C3E-9931-CB3E25F31681}" type="slidenum">
              <a:rPr lang="en-US" smtClean="0"/>
              <a:t>7</a:t>
            </a:fld>
            <a:endParaRPr lang="en-US"/>
          </a:p>
        </p:txBody>
      </p:sp>
    </p:spTree>
    <p:extLst>
      <p:ext uri="{BB962C8B-B14F-4D97-AF65-F5344CB8AC3E}">
        <p14:creationId xmlns:p14="http://schemas.microsoft.com/office/powerpoint/2010/main" val="290982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B29D2-9909-4C3E-9931-CB3E25F31681}" type="slidenum">
              <a:rPr lang="en-US" smtClean="0"/>
              <a:t>8</a:t>
            </a:fld>
            <a:endParaRPr lang="en-US"/>
          </a:p>
        </p:txBody>
      </p:sp>
    </p:spTree>
    <p:extLst>
      <p:ext uri="{BB962C8B-B14F-4D97-AF65-F5344CB8AC3E}">
        <p14:creationId xmlns:p14="http://schemas.microsoft.com/office/powerpoint/2010/main" val="382436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69F34-C722-8AA1-A4C7-27B6C7FEC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DE248-930A-D871-2F0E-46D701947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50CE5-4F1D-B812-A9F4-1C7CDB64A7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7BEA90-0F58-4D30-091A-812CEA87F596}"/>
              </a:ext>
            </a:extLst>
          </p:cNvPr>
          <p:cNvSpPr>
            <a:spLocks noGrp="1"/>
          </p:cNvSpPr>
          <p:nvPr>
            <p:ph type="sldNum" sz="quarter" idx="10"/>
          </p:nvPr>
        </p:nvSpPr>
        <p:spPr/>
        <p:txBody>
          <a:bodyPr/>
          <a:lstStyle/>
          <a:p>
            <a:fld id="{A3AB29D2-9909-4C3E-9931-CB3E25F31681}" type="slidenum">
              <a:rPr lang="en-US" smtClean="0"/>
              <a:t>9</a:t>
            </a:fld>
            <a:endParaRPr lang="en-US"/>
          </a:p>
        </p:txBody>
      </p:sp>
    </p:spTree>
    <p:extLst>
      <p:ext uri="{BB962C8B-B14F-4D97-AF65-F5344CB8AC3E}">
        <p14:creationId xmlns:p14="http://schemas.microsoft.com/office/powerpoint/2010/main" val="31859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B29D2-9909-4C3E-9931-CB3E25F31681}" type="slidenum">
              <a:rPr lang="en-US" smtClean="0"/>
              <a:t>10</a:t>
            </a:fld>
            <a:endParaRPr lang="en-US"/>
          </a:p>
        </p:txBody>
      </p:sp>
    </p:spTree>
    <p:extLst>
      <p:ext uri="{BB962C8B-B14F-4D97-AF65-F5344CB8AC3E}">
        <p14:creationId xmlns:p14="http://schemas.microsoft.com/office/powerpoint/2010/main" val="144582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CEF875-4DF7-4E54-8E31-19CC505B9B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972"/>
          <a:stretch/>
        </p:blipFill>
        <p:spPr>
          <a:xfrm>
            <a:off x="0" y="0"/>
            <a:ext cx="12192000" cy="6858000"/>
          </a:xfrm>
          <a:prstGeom prst="rect">
            <a:avLst/>
          </a:prstGeom>
        </p:spPr>
      </p:pic>
      <p:sp>
        <p:nvSpPr>
          <p:cNvPr id="2" name="Title 1">
            <a:extLst>
              <a:ext uri="{FF2B5EF4-FFF2-40B4-BE49-F238E27FC236}">
                <a16:creationId xmlns:a16="http://schemas.microsoft.com/office/drawing/2014/main" id="{ED1F0D6D-8FB1-4B8C-A0FA-AE36A1EFBF35}"/>
              </a:ext>
            </a:extLst>
          </p:cNvPr>
          <p:cNvSpPr>
            <a:spLocks noGrp="1"/>
          </p:cNvSpPr>
          <p:nvPr>
            <p:ph type="ctrTitle"/>
          </p:nvPr>
        </p:nvSpPr>
        <p:spPr>
          <a:xfrm>
            <a:off x="402567" y="2665563"/>
            <a:ext cx="11320732" cy="2070340"/>
          </a:xfr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9C7B127-2A68-49C2-913F-8386202B0595}"/>
              </a:ext>
            </a:extLst>
          </p:cNvPr>
          <p:cNvSpPr>
            <a:spLocks noGrp="1"/>
          </p:cNvSpPr>
          <p:nvPr>
            <p:ph type="subTitle" idx="1"/>
          </p:nvPr>
        </p:nvSpPr>
        <p:spPr>
          <a:xfrm>
            <a:off x="402567" y="4804915"/>
            <a:ext cx="11320732" cy="854015"/>
          </a:xfrm>
        </p:spPr>
        <p:txBody>
          <a:bodyPr/>
          <a:lstStyle>
            <a:lvl1pPr marL="0" indent="0" algn="l">
              <a:buNone/>
              <a:defRPr sz="20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9937062F-7387-4EC3-84AA-57AE2E24C5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4604" y="298961"/>
            <a:ext cx="3298697" cy="1800225"/>
          </a:xfrm>
          <a:prstGeom prst="rect">
            <a:avLst/>
          </a:prstGeom>
        </p:spPr>
      </p:pic>
    </p:spTree>
    <p:extLst>
      <p:ext uri="{BB962C8B-B14F-4D97-AF65-F5344CB8AC3E}">
        <p14:creationId xmlns:p14="http://schemas.microsoft.com/office/powerpoint/2010/main" val="210263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8B863-7C7C-4C2A-970E-2E0153583E3E}"/>
              </a:ext>
            </a:extLst>
          </p:cNvPr>
          <p:cNvSpPr>
            <a:spLocks noGrp="1"/>
          </p:cNvSpPr>
          <p:nvPr>
            <p:ph sz="half" idx="1"/>
          </p:nvPr>
        </p:nvSpPr>
        <p:spPr>
          <a:xfrm>
            <a:off x="838200" y="1532325"/>
            <a:ext cx="5181600" cy="4351339"/>
          </a:xfrm>
        </p:spPr>
        <p:txBody>
          <a:bodyPr>
            <a:normAutofit/>
          </a:bodyPr>
          <a:lstStyle>
            <a:lvl1pPr>
              <a:defRPr sz="1800"/>
            </a:lvl1pPr>
            <a:lvl2pPr>
              <a:defRPr sz="14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E03B66D0-E5A2-4DFF-B588-0B0F05919290}"/>
              </a:ext>
            </a:extLst>
          </p:cNvPr>
          <p:cNvSpPr>
            <a:spLocks noGrp="1"/>
          </p:cNvSpPr>
          <p:nvPr>
            <p:ph sz="half" idx="2"/>
          </p:nvPr>
        </p:nvSpPr>
        <p:spPr>
          <a:xfrm>
            <a:off x="6172200" y="1532325"/>
            <a:ext cx="5181600" cy="4351339"/>
          </a:xfrm>
        </p:spPr>
        <p:txBody>
          <a:bodyPr>
            <a:normAutofit/>
          </a:bodyPr>
          <a:lstStyle>
            <a:lvl1pPr>
              <a:defRPr sz="1800"/>
            </a:lvl1pPr>
            <a:lvl2pPr>
              <a:defRPr sz="14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42332B2D-6696-4206-8F38-9754E8C99EC3}"/>
              </a:ext>
            </a:extLst>
          </p:cNvPr>
          <p:cNvSpPr>
            <a:spLocks noGrp="1"/>
          </p:cNvSpPr>
          <p:nvPr>
            <p:ph type="title"/>
          </p:nvPr>
        </p:nvSpPr>
        <p:spPr>
          <a:xfrm>
            <a:off x="838200" y="447674"/>
            <a:ext cx="10515600" cy="873683"/>
          </a:xfrm>
        </p:spPr>
        <p:txBody>
          <a:bodyPr/>
          <a:lstStyle/>
          <a:p>
            <a:r>
              <a:rPr lang="en-US"/>
              <a:t>Click to edit Master title style</a:t>
            </a:r>
          </a:p>
        </p:txBody>
      </p:sp>
      <p:sp>
        <p:nvSpPr>
          <p:cNvPr id="12" name="Rectangle 11">
            <a:extLst>
              <a:ext uri="{FF2B5EF4-FFF2-40B4-BE49-F238E27FC236}">
                <a16:creationId xmlns:a16="http://schemas.microsoft.com/office/drawing/2014/main" id="{C9D42833-D992-4978-8EED-EBFEB0351A3E}"/>
              </a:ext>
            </a:extLst>
          </p:cNvPr>
          <p:cNvSpPr/>
          <p:nvPr userDrawn="1"/>
        </p:nvSpPr>
        <p:spPr>
          <a:xfrm>
            <a:off x="0" y="0"/>
            <a:ext cx="12192000" cy="365760"/>
          </a:xfrm>
          <a:prstGeom prst="rect">
            <a:avLst/>
          </a:prstGeom>
          <a:gradFill>
            <a:gsLst>
              <a:gs pos="54000">
                <a:schemeClr val="accent1"/>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Slide Number Placeholder 1">
            <a:extLst>
              <a:ext uri="{FF2B5EF4-FFF2-40B4-BE49-F238E27FC236}">
                <a16:creationId xmlns:a16="http://schemas.microsoft.com/office/drawing/2014/main" id="{E1252EEA-FD99-4448-96C2-E36216D172F0}"/>
              </a:ext>
            </a:extLst>
          </p:cNvPr>
          <p:cNvSpPr>
            <a:spLocks noGrp="1"/>
          </p:cNvSpPr>
          <p:nvPr>
            <p:ph type="sldNum" sz="quarter" idx="10"/>
          </p:nvPr>
        </p:nvSpPr>
        <p:spPr/>
        <p:txBody>
          <a:bodyPr/>
          <a:lstStyle/>
          <a:p>
            <a:fld id="{4593E972-DFF1-411A-9A8E-8FA2F90BCA7F}" type="slidenum">
              <a:rPr lang="en-US" smtClean="0"/>
              <a:pPr/>
              <a:t>‹#›</a:t>
            </a:fld>
            <a:endParaRPr lang="en-US"/>
          </a:p>
        </p:txBody>
      </p:sp>
      <p:sp>
        <p:nvSpPr>
          <p:cNvPr id="5" name="Footer Placeholder 4">
            <a:extLst>
              <a:ext uri="{FF2B5EF4-FFF2-40B4-BE49-F238E27FC236}">
                <a16:creationId xmlns:a16="http://schemas.microsoft.com/office/drawing/2014/main" id="{46357B2D-38DC-DF44-8D97-13B951E5ACF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3340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657163-ACEE-40BD-B232-0F442BCD392B}"/>
              </a:ext>
            </a:extLst>
          </p:cNvPr>
          <p:cNvSpPr>
            <a:spLocks noGrp="1"/>
          </p:cNvSpPr>
          <p:nvPr>
            <p:ph type="body" idx="1"/>
          </p:nvPr>
        </p:nvSpPr>
        <p:spPr>
          <a:xfrm>
            <a:off x="839789" y="1448249"/>
            <a:ext cx="5157787" cy="622091"/>
          </a:xfrm>
          <a:noFill/>
        </p:spPr>
        <p:txBody>
          <a:bodyPr anchor="b">
            <a:normAutofit/>
          </a:bodyPr>
          <a:lstStyle>
            <a:lvl1pPr marL="0" indent="0">
              <a:buNone/>
              <a:defRPr sz="2000" b="1">
                <a:solidFill>
                  <a:schemeClr val="accent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3E70FB-CF99-4B3F-B74E-BE628434D094}"/>
              </a:ext>
            </a:extLst>
          </p:cNvPr>
          <p:cNvSpPr>
            <a:spLocks noGrp="1"/>
          </p:cNvSpPr>
          <p:nvPr>
            <p:ph sz="half" idx="2"/>
          </p:nvPr>
        </p:nvSpPr>
        <p:spPr>
          <a:xfrm>
            <a:off x="839789" y="2173856"/>
            <a:ext cx="5157787" cy="3782893"/>
          </a:xfrm>
        </p:spPr>
        <p:txBody>
          <a:bodyPr vert="horz" lIns="91440" tIns="45720" rIns="91440" bIns="45720" rtlCol="0">
            <a:normAutofit/>
          </a:bodyPr>
          <a:lstStyle>
            <a:lvl1pPr>
              <a:defRPr lang="en-US" sz="1800" dirty="0"/>
            </a:lvl1pPr>
            <a:lvl2pPr>
              <a:defRPr lang="en-US" sz="1400" dirty="0"/>
            </a:lvl2pPr>
            <a:lvl3pPr>
              <a:defRPr lang="en-US" sz="1400" dirty="0"/>
            </a:lvl3pPr>
            <a:lvl4pPr>
              <a:defRPr lang="en-US" sz="1200" dirty="0"/>
            </a:lvl4pPr>
            <a:lvl5pPr>
              <a:defRPr lang="en-US" sz="1200" dirty="0"/>
            </a:lvl5pPr>
          </a:lstStyle>
          <a:p>
            <a:pPr lvl="0"/>
            <a:r>
              <a:rPr lang="en-US" dirty="0"/>
              <a:t>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333162D2-823C-4F23-8B9F-9B4ED8DBA353}"/>
              </a:ext>
            </a:extLst>
          </p:cNvPr>
          <p:cNvSpPr>
            <a:spLocks noGrp="1"/>
          </p:cNvSpPr>
          <p:nvPr>
            <p:ph type="body" sz="quarter" idx="3"/>
          </p:nvPr>
        </p:nvSpPr>
        <p:spPr>
          <a:xfrm>
            <a:off x="6172202" y="1448249"/>
            <a:ext cx="5183188" cy="622091"/>
          </a:xfrm>
          <a:noFill/>
        </p:spPr>
        <p:txBody>
          <a:bodyPr anchor="b">
            <a:normAutofit/>
          </a:bodyPr>
          <a:lstStyle>
            <a:lvl1pPr marL="0" indent="0">
              <a:buNone/>
              <a:defRPr sz="2000" b="1">
                <a:solidFill>
                  <a:schemeClr val="accent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3E7DA058-A992-48B1-9324-EC2444826F1E}"/>
              </a:ext>
            </a:extLst>
          </p:cNvPr>
          <p:cNvSpPr>
            <a:spLocks noGrp="1"/>
          </p:cNvSpPr>
          <p:nvPr>
            <p:ph sz="quarter" idx="4"/>
          </p:nvPr>
        </p:nvSpPr>
        <p:spPr>
          <a:xfrm>
            <a:off x="6172202" y="2173856"/>
            <a:ext cx="5183188" cy="3782893"/>
          </a:xfrm>
        </p:spPr>
        <p:txBody>
          <a:bodyPr vert="horz" lIns="91440" tIns="45720" rIns="91440" bIns="45720" rtlCol="0">
            <a:normAutofit/>
          </a:bodyPr>
          <a:lstStyle>
            <a:lvl1pPr>
              <a:defRPr lang="en-US" sz="1800"/>
            </a:lvl1pPr>
            <a:lvl2pPr>
              <a:defRPr lang="en-US" sz="1400"/>
            </a:lvl2pPr>
            <a:lvl3pPr>
              <a:defRPr lang="en-US" sz="1400"/>
            </a:lvl3pPr>
            <a:lvl4pPr>
              <a:defRPr lang="en-US" sz="1200"/>
            </a:lvl4pPr>
            <a:lvl5pPr>
              <a:defRPr lang="en-US" sz="1200"/>
            </a:lvl5pPr>
          </a:lstStyle>
          <a:p>
            <a:pPr lvl="0"/>
            <a:r>
              <a:rPr lang="en-US" dirty="0"/>
              <a:t>Edit Master text styles</a:t>
            </a:r>
          </a:p>
          <a:p>
            <a:pPr lvl="1"/>
            <a:r>
              <a:rPr lang="en-US" dirty="0"/>
              <a:t>Second level</a:t>
            </a:r>
          </a:p>
          <a:p>
            <a:pPr lvl="2"/>
            <a:r>
              <a:rPr lang="en-US" dirty="0"/>
              <a:t>Third level</a:t>
            </a:r>
          </a:p>
        </p:txBody>
      </p:sp>
      <p:sp>
        <p:nvSpPr>
          <p:cNvPr id="16" name="Title 1">
            <a:extLst>
              <a:ext uri="{FF2B5EF4-FFF2-40B4-BE49-F238E27FC236}">
                <a16:creationId xmlns:a16="http://schemas.microsoft.com/office/drawing/2014/main" id="{5632BF0B-5598-4858-9D23-D3BD49C917DF}"/>
              </a:ext>
            </a:extLst>
          </p:cNvPr>
          <p:cNvSpPr>
            <a:spLocks noGrp="1"/>
          </p:cNvSpPr>
          <p:nvPr>
            <p:ph type="title"/>
          </p:nvPr>
        </p:nvSpPr>
        <p:spPr>
          <a:xfrm>
            <a:off x="838200" y="447674"/>
            <a:ext cx="10515600" cy="873683"/>
          </a:xfrm>
        </p:spPr>
        <p:txBody>
          <a:bodyPr/>
          <a:lstStyle/>
          <a:p>
            <a:r>
              <a:rPr lang="en-US"/>
              <a:t>Click to edit Master title style</a:t>
            </a:r>
          </a:p>
        </p:txBody>
      </p:sp>
      <p:sp>
        <p:nvSpPr>
          <p:cNvPr id="18" name="Rectangle 17">
            <a:extLst>
              <a:ext uri="{FF2B5EF4-FFF2-40B4-BE49-F238E27FC236}">
                <a16:creationId xmlns:a16="http://schemas.microsoft.com/office/drawing/2014/main" id="{0C4344A1-22DA-4D64-ACF2-A6A994A44C97}"/>
              </a:ext>
            </a:extLst>
          </p:cNvPr>
          <p:cNvSpPr/>
          <p:nvPr userDrawn="1"/>
        </p:nvSpPr>
        <p:spPr>
          <a:xfrm>
            <a:off x="0" y="0"/>
            <a:ext cx="12192000" cy="365760"/>
          </a:xfrm>
          <a:prstGeom prst="rect">
            <a:avLst/>
          </a:prstGeom>
          <a:gradFill>
            <a:gsLst>
              <a:gs pos="54000">
                <a:schemeClr val="accent1"/>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Footer Placeholder 1">
            <a:extLst>
              <a:ext uri="{FF2B5EF4-FFF2-40B4-BE49-F238E27FC236}">
                <a16:creationId xmlns:a16="http://schemas.microsoft.com/office/drawing/2014/main" id="{084D75DC-FBAF-A94B-82E0-9C436B7820A1}"/>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ECDD30F6-2FD0-C246-9181-B96DA48280B4}"/>
              </a:ext>
            </a:extLst>
          </p:cNvPr>
          <p:cNvSpPr>
            <a:spLocks noGrp="1"/>
          </p:cNvSpPr>
          <p:nvPr>
            <p:ph type="sldNum" sz="quarter" idx="11"/>
          </p:nvPr>
        </p:nvSpPr>
        <p:spPr/>
        <p:txBody>
          <a:bodyPr/>
          <a:lstStyle/>
          <a:p>
            <a:fld id="{4593E972-DFF1-411A-9A8E-8FA2F90BCA7F}" type="slidenum">
              <a:rPr lang="en-US" smtClean="0"/>
              <a:pPr/>
              <a:t>‹#›</a:t>
            </a:fld>
            <a:endParaRPr lang="en-US"/>
          </a:p>
        </p:txBody>
      </p:sp>
    </p:spTree>
    <p:extLst>
      <p:ext uri="{BB962C8B-B14F-4D97-AF65-F5344CB8AC3E}">
        <p14:creationId xmlns:p14="http://schemas.microsoft.com/office/powerpoint/2010/main" val="25135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63D7F3-36C1-0049-AAB7-DD0E2486CEFE}"/>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77AEE3EB-3DFD-DF4F-B26F-71CB17B5AB95}"/>
              </a:ext>
            </a:extLst>
          </p:cNvPr>
          <p:cNvSpPr>
            <a:spLocks noGrp="1"/>
          </p:cNvSpPr>
          <p:nvPr>
            <p:ph type="sldNum" sz="quarter" idx="11"/>
          </p:nvPr>
        </p:nvSpPr>
        <p:spPr/>
        <p:txBody>
          <a:bodyPr/>
          <a:lstStyle/>
          <a:p>
            <a:fld id="{4593E972-DFF1-411A-9A8E-8FA2F90BCA7F}" type="slidenum">
              <a:rPr lang="en-US" smtClean="0"/>
              <a:pPr/>
              <a:t>‹#›</a:t>
            </a:fld>
            <a:endParaRPr lang="en-US"/>
          </a:p>
        </p:txBody>
      </p:sp>
    </p:spTree>
    <p:extLst>
      <p:ext uri="{BB962C8B-B14F-4D97-AF65-F5344CB8AC3E}">
        <p14:creationId xmlns:p14="http://schemas.microsoft.com/office/powerpoint/2010/main" val="107086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0D6D-8FB1-4B8C-A0FA-AE36A1EFBF35}"/>
              </a:ext>
            </a:extLst>
          </p:cNvPr>
          <p:cNvSpPr>
            <a:spLocks noGrp="1"/>
          </p:cNvSpPr>
          <p:nvPr>
            <p:ph type="ctrTitle"/>
          </p:nvPr>
        </p:nvSpPr>
        <p:spPr>
          <a:xfrm>
            <a:off x="402567" y="2665563"/>
            <a:ext cx="11320732" cy="2070340"/>
          </a:xfr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9C7B127-2A68-49C2-913F-8386202B0595}"/>
              </a:ext>
            </a:extLst>
          </p:cNvPr>
          <p:cNvSpPr>
            <a:spLocks noGrp="1"/>
          </p:cNvSpPr>
          <p:nvPr>
            <p:ph type="subTitle" idx="1"/>
          </p:nvPr>
        </p:nvSpPr>
        <p:spPr>
          <a:xfrm>
            <a:off x="402567" y="4804915"/>
            <a:ext cx="11320732" cy="854015"/>
          </a:xfrm>
        </p:spPr>
        <p:txBody>
          <a:bodyPr/>
          <a:lstStyle>
            <a:lvl1pPr marL="0" indent="0" algn="l">
              <a:buNone/>
              <a:defRPr sz="20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9937062F-7387-4EC3-84AA-57AE2E24C5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4604" y="298961"/>
            <a:ext cx="3298697" cy="1800225"/>
          </a:xfrm>
          <a:prstGeom prst="rect">
            <a:avLst/>
          </a:prstGeom>
        </p:spPr>
      </p:pic>
    </p:spTree>
    <p:extLst>
      <p:ext uri="{BB962C8B-B14F-4D97-AF65-F5344CB8AC3E}">
        <p14:creationId xmlns:p14="http://schemas.microsoft.com/office/powerpoint/2010/main" val="302705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CEF875-4DF7-4E54-8E31-19CC505B9B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972"/>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572DFDB8-AB24-2F49-BE6E-020F1709B214}"/>
              </a:ext>
            </a:extLst>
          </p:cNvPr>
          <p:cNvGrpSpPr/>
          <p:nvPr userDrawn="1"/>
        </p:nvGrpSpPr>
        <p:grpSpPr>
          <a:xfrm>
            <a:off x="-3800954" y="0"/>
            <a:ext cx="12280348" cy="6858000"/>
            <a:chOff x="-1023432" y="348704"/>
            <a:chExt cx="5014409" cy="1443411"/>
          </a:xfrm>
        </p:grpSpPr>
        <p:sp>
          <p:nvSpPr>
            <p:cNvPr id="10" name="Parallelogram 9">
              <a:extLst>
                <a:ext uri="{FF2B5EF4-FFF2-40B4-BE49-F238E27FC236}">
                  <a16:creationId xmlns:a16="http://schemas.microsoft.com/office/drawing/2014/main" id="{E6AFA435-97D8-064C-A125-619D406C0EDA}"/>
                </a:ext>
              </a:extLst>
            </p:cNvPr>
            <p:cNvSpPr/>
            <p:nvPr userDrawn="1"/>
          </p:nvSpPr>
          <p:spPr>
            <a:xfrm flipH="1" flipV="1">
              <a:off x="-250031" y="412408"/>
              <a:ext cx="4241008" cy="1379707"/>
            </a:xfrm>
            <a:prstGeom prst="parallelogram">
              <a:avLst>
                <a:gd name="adj" fmla="val 48779"/>
              </a:avLst>
            </a:prstGeom>
            <a:gradFill>
              <a:gsLst>
                <a:gs pos="0">
                  <a:schemeClr val="accent1"/>
                </a:gs>
                <a:gs pos="84000">
                  <a:schemeClr val="accent4">
                    <a:alpha val="0"/>
                  </a:schemeClr>
                </a:gs>
                <a:gs pos="31000">
                  <a:schemeClr val="accent4">
                    <a:alpha val="92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Parallelogram 10">
              <a:extLst>
                <a:ext uri="{FF2B5EF4-FFF2-40B4-BE49-F238E27FC236}">
                  <a16:creationId xmlns:a16="http://schemas.microsoft.com/office/drawing/2014/main" id="{DEEDA5F7-E25D-5942-814A-8E1A298420DB}"/>
                </a:ext>
              </a:extLst>
            </p:cNvPr>
            <p:cNvSpPr/>
            <p:nvPr userDrawn="1"/>
          </p:nvSpPr>
          <p:spPr>
            <a:xfrm flipH="1" flipV="1">
              <a:off x="-1023432" y="348704"/>
              <a:ext cx="4941095" cy="1379707"/>
            </a:xfrm>
            <a:prstGeom prst="parallelogram">
              <a:avLst>
                <a:gd name="adj" fmla="val 48779"/>
              </a:avLst>
            </a:prstGeom>
            <a:solidFill>
              <a:srgbClr val="FFFFFF">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2" name="Title 1">
            <a:extLst>
              <a:ext uri="{FF2B5EF4-FFF2-40B4-BE49-F238E27FC236}">
                <a16:creationId xmlns:a16="http://schemas.microsoft.com/office/drawing/2014/main" id="{ED1F0D6D-8FB1-4B8C-A0FA-AE36A1EFBF35}"/>
              </a:ext>
            </a:extLst>
          </p:cNvPr>
          <p:cNvSpPr>
            <a:spLocks noGrp="1"/>
          </p:cNvSpPr>
          <p:nvPr>
            <p:ph type="ctrTitle"/>
          </p:nvPr>
        </p:nvSpPr>
        <p:spPr>
          <a:xfrm>
            <a:off x="402567" y="2665563"/>
            <a:ext cx="5269364" cy="2070340"/>
          </a:xfrm>
        </p:spPr>
        <p:txBody>
          <a:bodyPr anchor="b">
            <a:noAutofit/>
          </a:bodyPr>
          <a:lstStyle>
            <a:lvl1pPr algn="l">
              <a:defRPr sz="54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B9C7B127-2A68-49C2-913F-8386202B0595}"/>
              </a:ext>
            </a:extLst>
          </p:cNvPr>
          <p:cNvSpPr>
            <a:spLocks noGrp="1"/>
          </p:cNvSpPr>
          <p:nvPr>
            <p:ph type="subTitle" idx="1"/>
          </p:nvPr>
        </p:nvSpPr>
        <p:spPr>
          <a:xfrm>
            <a:off x="402567" y="4804915"/>
            <a:ext cx="11320732" cy="854015"/>
          </a:xfrm>
        </p:spPr>
        <p:txBody>
          <a:bodyPr/>
          <a:lstStyle>
            <a:lvl1pPr marL="0" indent="0" algn="l">
              <a:buNone/>
              <a:defRPr sz="2000">
                <a:solidFill>
                  <a:schemeClr val="accent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9937062F-7387-4EC3-84AA-57AE2E24C551}"/>
              </a:ext>
            </a:extLst>
          </p:cNvPr>
          <p:cNvPicPr>
            <a:picLocks noChangeAspect="1"/>
          </p:cNvPicPr>
          <p:nvPr userDrawn="1"/>
        </p:nvPicPr>
        <p:blipFill>
          <a:blip r:embed="rId3"/>
          <a:stretch>
            <a:fillRect/>
          </a:stretch>
        </p:blipFill>
        <p:spPr>
          <a:xfrm>
            <a:off x="8424604" y="298961"/>
            <a:ext cx="3298697" cy="1800224"/>
          </a:xfrm>
          <a:prstGeom prst="rect">
            <a:avLst/>
          </a:prstGeom>
        </p:spPr>
      </p:pic>
    </p:spTree>
    <p:extLst>
      <p:ext uri="{BB962C8B-B14F-4D97-AF65-F5344CB8AC3E}">
        <p14:creationId xmlns:p14="http://schemas.microsoft.com/office/powerpoint/2010/main" val="130584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0105C6-8463-49EB-8B2A-8602CCB45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89" b="4123"/>
          <a:stretch/>
        </p:blipFill>
        <p:spPr>
          <a:xfrm>
            <a:off x="-683" y="1"/>
            <a:ext cx="12192000" cy="6858000"/>
          </a:xfrm>
          <a:prstGeom prst="rect">
            <a:avLst/>
          </a:prstGeom>
        </p:spPr>
      </p:pic>
      <p:sp>
        <p:nvSpPr>
          <p:cNvPr id="13" name="Parallelogram 12">
            <a:extLst>
              <a:ext uri="{FF2B5EF4-FFF2-40B4-BE49-F238E27FC236}">
                <a16:creationId xmlns:a16="http://schemas.microsoft.com/office/drawing/2014/main" id="{FE8D57B1-71A4-42D2-8A14-4F8FEF1B8868}"/>
              </a:ext>
            </a:extLst>
          </p:cNvPr>
          <p:cNvSpPr/>
          <p:nvPr userDrawn="1"/>
        </p:nvSpPr>
        <p:spPr>
          <a:xfrm flipH="1" flipV="1">
            <a:off x="-2276473" y="2534863"/>
            <a:ext cx="14020799" cy="3446836"/>
          </a:xfrm>
          <a:prstGeom prst="parallelogram">
            <a:avLst>
              <a:gd name="adj" fmla="val 48779"/>
            </a:avLst>
          </a:prstGeom>
          <a:solidFill>
            <a:srgbClr val="0056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id="{1C01CF24-D270-4961-AA02-897CBFFD4ABD}"/>
              </a:ext>
            </a:extLst>
          </p:cNvPr>
          <p:cNvSpPr>
            <a:spLocks noGrp="1"/>
          </p:cNvSpPr>
          <p:nvPr>
            <p:ph type="title"/>
          </p:nvPr>
        </p:nvSpPr>
        <p:spPr>
          <a:xfrm>
            <a:off x="831851" y="2596553"/>
            <a:ext cx="10515600" cy="2397583"/>
          </a:xfrm>
        </p:spPr>
        <p:txBody>
          <a:bodyPr anchor="b">
            <a:normAutofit/>
          </a:bodyPr>
          <a:lstStyle>
            <a:lvl1pPr>
              <a:defRPr sz="5867">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8CC39DB-FBCE-41C2-8497-705E12526010}"/>
              </a:ext>
            </a:extLst>
          </p:cNvPr>
          <p:cNvSpPr>
            <a:spLocks noGrp="1"/>
          </p:cNvSpPr>
          <p:nvPr>
            <p:ph type="body" idx="1"/>
          </p:nvPr>
        </p:nvSpPr>
        <p:spPr>
          <a:xfrm>
            <a:off x="831851" y="5037827"/>
            <a:ext cx="10515600" cy="733247"/>
          </a:xfrm>
        </p:spPr>
        <p:txBody>
          <a:bodyPr>
            <a:normAutofit/>
          </a:bodyPr>
          <a:lstStyle>
            <a:lvl1pPr marL="0" indent="0">
              <a:buNone/>
              <a:defRPr sz="20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35C753B3-F936-4604-9811-C7B5D2CD7C5C}"/>
              </a:ext>
            </a:extLst>
          </p:cNvPr>
          <p:cNvSpPr/>
          <p:nvPr userDrawn="1"/>
        </p:nvSpPr>
        <p:spPr>
          <a:xfrm>
            <a:off x="0" y="6370320"/>
            <a:ext cx="12192000" cy="487680"/>
          </a:xfrm>
          <a:prstGeom prst="rect">
            <a:avLst/>
          </a:prstGeom>
          <a:gradFill>
            <a:gsLst>
              <a:gs pos="54000">
                <a:schemeClr val="accent4"/>
              </a:gs>
              <a:gs pos="100000">
                <a:schemeClr val="accent3"/>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14" name="Picture 13">
            <a:extLst>
              <a:ext uri="{FF2B5EF4-FFF2-40B4-BE49-F238E27FC236}">
                <a16:creationId xmlns:a16="http://schemas.microsoft.com/office/drawing/2014/main" id="{658CD40A-C632-4DA1-8F72-B3CD1F2112DC}"/>
              </a:ext>
            </a:extLst>
          </p:cNvPr>
          <p:cNvPicPr>
            <a:picLocks noChangeAspect="1"/>
          </p:cNvPicPr>
          <p:nvPr userDrawn="1"/>
        </p:nvPicPr>
        <p:blipFill>
          <a:blip r:embed="rId3"/>
          <a:stretch>
            <a:fillRect/>
          </a:stretch>
        </p:blipFill>
        <p:spPr>
          <a:xfrm>
            <a:off x="8424604" y="298961"/>
            <a:ext cx="3298697" cy="1800224"/>
          </a:xfrm>
          <a:prstGeom prst="rect">
            <a:avLst/>
          </a:prstGeom>
        </p:spPr>
      </p:pic>
    </p:spTree>
    <p:extLst>
      <p:ext uri="{BB962C8B-B14F-4D97-AF65-F5344CB8AC3E}">
        <p14:creationId xmlns:p14="http://schemas.microsoft.com/office/powerpoint/2010/main" val="284373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CF24-D270-4961-AA02-897CBFFD4ABD}"/>
              </a:ext>
            </a:extLst>
          </p:cNvPr>
          <p:cNvSpPr>
            <a:spLocks noGrp="1"/>
          </p:cNvSpPr>
          <p:nvPr>
            <p:ph type="title"/>
          </p:nvPr>
        </p:nvSpPr>
        <p:spPr>
          <a:xfrm>
            <a:off x="831851" y="2596553"/>
            <a:ext cx="10515600" cy="2397583"/>
          </a:xfrm>
        </p:spPr>
        <p:txBody>
          <a:bodyPr anchor="b">
            <a:normAutofit/>
          </a:bodyPr>
          <a:lstStyle>
            <a:lvl1pPr>
              <a:defRPr sz="5867">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8CC39DB-FBCE-41C2-8497-705E12526010}"/>
              </a:ext>
            </a:extLst>
          </p:cNvPr>
          <p:cNvSpPr>
            <a:spLocks noGrp="1"/>
          </p:cNvSpPr>
          <p:nvPr>
            <p:ph type="body" idx="1"/>
          </p:nvPr>
        </p:nvSpPr>
        <p:spPr>
          <a:xfrm>
            <a:off x="831851" y="5037827"/>
            <a:ext cx="10515600" cy="733247"/>
          </a:xfrm>
        </p:spPr>
        <p:txBody>
          <a:bodyPr>
            <a:normAutofit/>
          </a:bodyPr>
          <a:lstStyle>
            <a:lvl1pPr marL="0" indent="0">
              <a:buNone/>
              <a:defRPr sz="2000">
                <a:solidFill>
                  <a:schemeClr val="accent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grpSp>
        <p:nvGrpSpPr>
          <p:cNvPr id="4" name="Group 3">
            <a:extLst>
              <a:ext uri="{FF2B5EF4-FFF2-40B4-BE49-F238E27FC236}">
                <a16:creationId xmlns:a16="http://schemas.microsoft.com/office/drawing/2014/main" id="{39BCC983-31C4-3C4B-AF4F-7809E2B40147}"/>
              </a:ext>
            </a:extLst>
          </p:cNvPr>
          <p:cNvGrpSpPr/>
          <p:nvPr userDrawn="1"/>
        </p:nvGrpSpPr>
        <p:grpSpPr>
          <a:xfrm>
            <a:off x="-1364576" y="377219"/>
            <a:ext cx="6685879" cy="2012268"/>
            <a:chOff x="-1023432" y="282914"/>
            <a:chExt cx="5014409" cy="1509201"/>
          </a:xfrm>
        </p:grpSpPr>
        <p:sp>
          <p:nvSpPr>
            <p:cNvPr id="7" name="Parallelogram 6">
              <a:extLst>
                <a:ext uri="{FF2B5EF4-FFF2-40B4-BE49-F238E27FC236}">
                  <a16:creationId xmlns:a16="http://schemas.microsoft.com/office/drawing/2014/main" id="{F0DB9811-7A78-4240-9AB0-0CE35C2AFBFC}"/>
                </a:ext>
              </a:extLst>
            </p:cNvPr>
            <p:cNvSpPr/>
            <p:nvPr userDrawn="1"/>
          </p:nvSpPr>
          <p:spPr>
            <a:xfrm flipH="1" flipV="1">
              <a:off x="-250031" y="412408"/>
              <a:ext cx="4241008" cy="1379707"/>
            </a:xfrm>
            <a:prstGeom prst="parallelogram">
              <a:avLst>
                <a:gd name="adj" fmla="val 48779"/>
              </a:avLst>
            </a:prstGeom>
            <a:gradFill>
              <a:gsLst>
                <a:gs pos="0">
                  <a:schemeClr val="accent1"/>
                </a:gs>
                <a:gs pos="84000">
                  <a:schemeClr val="accent4">
                    <a:alpha val="0"/>
                  </a:schemeClr>
                </a:gs>
                <a:gs pos="31000">
                  <a:schemeClr val="accent4">
                    <a:alpha val="92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Parallelogram 11">
              <a:extLst>
                <a:ext uri="{FF2B5EF4-FFF2-40B4-BE49-F238E27FC236}">
                  <a16:creationId xmlns:a16="http://schemas.microsoft.com/office/drawing/2014/main" id="{416F0417-CBAF-4E17-8C09-7653A1E1ABE4}"/>
                </a:ext>
              </a:extLst>
            </p:cNvPr>
            <p:cNvSpPr/>
            <p:nvPr userDrawn="1"/>
          </p:nvSpPr>
          <p:spPr>
            <a:xfrm flipH="1" flipV="1">
              <a:off x="-1023432" y="282914"/>
              <a:ext cx="4941095" cy="1379707"/>
            </a:xfrm>
            <a:prstGeom prst="parallelogram">
              <a:avLst>
                <a:gd name="adj" fmla="val 48779"/>
              </a:avLst>
            </a:prstGeom>
            <a:solidFill>
              <a:srgbClr val="C6D7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3" name="Parallelogram 12">
            <a:extLst>
              <a:ext uri="{FF2B5EF4-FFF2-40B4-BE49-F238E27FC236}">
                <a16:creationId xmlns:a16="http://schemas.microsoft.com/office/drawing/2014/main" id="{FE8D57B1-71A4-42D2-8A14-4F8FEF1B8868}"/>
              </a:ext>
            </a:extLst>
          </p:cNvPr>
          <p:cNvSpPr/>
          <p:nvPr userDrawn="1"/>
        </p:nvSpPr>
        <p:spPr>
          <a:xfrm flipH="1" flipV="1">
            <a:off x="4597831" y="377220"/>
            <a:ext cx="8727644" cy="2012267"/>
          </a:xfrm>
          <a:prstGeom prst="parallelogram">
            <a:avLst>
              <a:gd name="adj" fmla="val 487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Rectangle 13">
            <a:extLst>
              <a:ext uri="{FF2B5EF4-FFF2-40B4-BE49-F238E27FC236}">
                <a16:creationId xmlns:a16="http://schemas.microsoft.com/office/drawing/2014/main" id="{6530F761-5058-47F5-BEE6-7C14D43E7B35}"/>
              </a:ext>
            </a:extLst>
          </p:cNvPr>
          <p:cNvSpPr/>
          <p:nvPr userDrawn="1"/>
        </p:nvSpPr>
        <p:spPr>
          <a:xfrm>
            <a:off x="0" y="6370320"/>
            <a:ext cx="12192000" cy="487680"/>
          </a:xfrm>
          <a:prstGeom prst="rect">
            <a:avLst/>
          </a:prstGeom>
          <a:gradFill>
            <a:gsLst>
              <a:gs pos="54000">
                <a:schemeClr val="accent1"/>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15" name="Picture 14">
            <a:extLst>
              <a:ext uri="{FF2B5EF4-FFF2-40B4-BE49-F238E27FC236}">
                <a16:creationId xmlns:a16="http://schemas.microsoft.com/office/drawing/2014/main" id="{0D024008-5A3D-4986-932D-4F8EDAD086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677" y="5173915"/>
            <a:ext cx="1752600" cy="956460"/>
          </a:xfrm>
          <a:prstGeom prst="rect">
            <a:avLst/>
          </a:prstGeom>
        </p:spPr>
      </p:pic>
    </p:spTree>
    <p:extLst>
      <p:ext uri="{BB962C8B-B14F-4D97-AF65-F5344CB8AC3E}">
        <p14:creationId xmlns:p14="http://schemas.microsoft.com/office/powerpoint/2010/main" val="224913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09B8DB-AD6E-4BE4-AAE9-96176B7CE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7733" y="377223"/>
            <a:ext cx="3015279" cy="2012268"/>
          </a:xfrm>
          <a:prstGeom prst="parallelogram">
            <a:avLst>
              <a:gd name="adj" fmla="val 48921"/>
            </a:avLst>
          </a:prstGeom>
        </p:spPr>
      </p:pic>
      <p:sp>
        <p:nvSpPr>
          <p:cNvPr id="2" name="Title 1">
            <a:extLst>
              <a:ext uri="{FF2B5EF4-FFF2-40B4-BE49-F238E27FC236}">
                <a16:creationId xmlns:a16="http://schemas.microsoft.com/office/drawing/2014/main" id="{1C01CF24-D270-4961-AA02-897CBFFD4ABD}"/>
              </a:ext>
            </a:extLst>
          </p:cNvPr>
          <p:cNvSpPr>
            <a:spLocks noGrp="1"/>
          </p:cNvSpPr>
          <p:nvPr>
            <p:ph type="title"/>
          </p:nvPr>
        </p:nvSpPr>
        <p:spPr>
          <a:xfrm>
            <a:off x="831851" y="2596553"/>
            <a:ext cx="10515600" cy="2397583"/>
          </a:xfrm>
        </p:spPr>
        <p:txBody>
          <a:bodyPr anchor="b">
            <a:noAutofit/>
          </a:bodyPr>
          <a:lstStyle>
            <a:lvl1pPr>
              <a:defRPr sz="5867">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8CC39DB-FBCE-41C2-8497-705E12526010}"/>
              </a:ext>
            </a:extLst>
          </p:cNvPr>
          <p:cNvSpPr>
            <a:spLocks noGrp="1"/>
          </p:cNvSpPr>
          <p:nvPr>
            <p:ph type="body" idx="1"/>
          </p:nvPr>
        </p:nvSpPr>
        <p:spPr>
          <a:xfrm>
            <a:off x="831851" y="5037827"/>
            <a:ext cx="10515600" cy="733247"/>
          </a:xfrm>
        </p:spPr>
        <p:txBody>
          <a:bodyPr>
            <a:normAutofit/>
          </a:bodyPr>
          <a:lstStyle>
            <a:lvl1pPr marL="0" indent="0">
              <a:buNone/>
              <a:defRPr sz="2000">
                <a:solidFill>
                  <a:schemeClr val="accent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13" name="Parallelogram 12">
            <a:extLst>
              <a:ext uri="{FF2B5EF4-FFF2-40B4-BE49-F238E27FC236}">
                <a16:creationId xmlns:a16="http://schemas.microsoft.com/office/drawing/2014/main" id="{FE8D57B1-71A4-42D2-8A14-4F8FEF1B8868}"/>
              </a:ext>
            </a:extLst>
          </p:cNvPr>
          <p:cNvSpPr/>
          <p:nvPr userDrawn="1"/>
        </p:nvSpPr>
        <p:spPr>
          <a:xfrm flipH="1" flipV="1">
            <a:off x="6737350" y="377220"/>
            <a:ext cx="6588127" cy="2012267"/>
          </a:xfrm>
          <a:prstGeom prst="parallelogram">
            <a:avLst>
              <a:gd name="adj" fmla="val 487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Rectangle 7">
            <a:extLst>
              <a:ext uri="{FF2B5EF4-FFF2-40B4-BE49-F238E27FC236}">
                <a16:creationId xmlns:a16="http://schemas.microsoft.com/office/drawing/2014/main" id="{4675A281-A49C-473D-BCD8-F0A1D5C861D7}"/>
              </a:ext>
            </a:extLst>
          </p:cNvPr>
          <p:cNvSpPr/>
          <p:nvPr userDrawn="1"/>
        </p:nvSpPr>
        <p:spPr>
          <a:xfrm>
            <a:off x="0" y="6370320"/>
            <a:ext cx="12192000" cy="487680"/>
          </a:xfrm>
          <a:prstGeom prst="rect">
            <a:avLst/>
          </a:prstGeom>
          <a:gradFill>
            <a:gsLst>
              <a:gs pos="54000">
                <a:schemeClr val="accent1"/>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9" name="Picture 8">
            <a:extLst>
              <a:ext uri="{FF2B5EF4-FFF2-40B4-BE49-F238E27FC236}">
                <a16:creationId xmlns:a16="http://schemas.microsoft.com/office/drawing/2014/main" id="{D893633A-4BBC-4F7F-8B6C-1A17D3E60C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75677" y="5173915"/>
            <a:ext cx="1752600" cy="956460"/>
          </a:xfrm>
          <a:prstGeom prst="rect">
            <a:avLst/>
          </a:prstGeom>
        </p:spPr>
      </p:pic>
      <p:grpSp>
        <p:nvGrpSpPr>
          <p:cNvPr id="10" name="Group 9">
            <a:extLst>
              <a:ext uri="{FF2B5EF4-FFF2-40B4-BE49-F238E27FC236}">
                <a16:creationId xmlns:a16="http://schemas.microsoft.com/office/drawing/2014/main" id="{AA3185AE-D6AC-DA44-B6A6-465573DA97B0}"/>
              </a:ext>
            </a:extLst>
          </p:cNvPr>
          <p:cNvGrpSpPr/>
          <p:nvPr userDrawn="1"/>
        </p:nvGrpSpPr>
        <p:grpSpPr>
          <a:xfrm>
            <a:off x="-1364576" y="377219"/>
            <a:ext cx="6685879" cy="2012268"/>
            <a:chOff x="-1023432" y="282914"/>
            <a:chExt cx="5014409" cy="1509201"/>
          </a:xfrm>
        </p:grpSpPr>
        <p:sp>
          <p:nvSpPr>
            <p:cNvPr id="11" name="Parallelogram 10">
              <a:extLst>
                <a:ext uri="{FF2B5EF4-FFF2-40B4-BE49-F238E27FC236}">
                  <a16:creationId xmlns:a16="http://schemas.microsoft.com/office/drawing/2014/main" id="{F4912262-C646-274B-9444-14501A139764}"/>
                </a:ext>
              </a:extLst>
            </p:cNvPr>
            <p:cNvSpPr/>
            <p:nvPr userDrawn="1"/>
          </p:nvSpPr>
          <p:spPr>
            <a:xfrm flipH="1" flipV="1">
              <a:off x="-250031" y="412408"/>
              <a:ext cx="4241008" cy="1379707"/>
            </a:xfrm>
            <a:prstGeom prst="parallelogram">
              <a:avLst>
                <a:gd name="adj" fmla="val 48779"/>
              </a:avLst>
            </a:prstGeom>
            <a:gradFill>
              <a:gsLst>
                <a:gs pos="0">
                  <a:schemeClr val="accent1"/>
                </a:gs>
                <a:gs pos="84000">
                  <a:schemeClr val="accent4">
                    <a:alpha val="0"/>
                  </a:schemeClr>
                </a:gs>
                <a:gs pos="31000">
                  <a:schemeClr val="accent4">
                    <a:alpha val="92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Parallelogram 13">
              <a:extLst>
                <a:ext uri="{FF2B5EF4-FFF2-40B4-BE49-F238E27FC236}">
                  <a16:creationId xmlns:a16="http://schemas.microsoft.com/office/drawing/2014/main" id="{679BAC3B-1B58-3F4E-A2D3-250ABAABD3EB}"/>
                </a:ext>
              </a:extLst>
            </p:cNvPr>
            <p:cNvSpPr/>
            <p:nvPr userDrawn="1"/>
          </p:nvSpPr>
          <p:spPr>
            <a:xfrm flipH="1" flipV="1">
              <a:off x="-1023432" y="282914"/>
              <a:ext cx="4941095" cy="1379707"/>
            </a:xfrm>
            <a:prstGeom prst="parallelogram">
              <a:avLst>
                <a:gd name="adj" fmla="val 48779"/>
              </a:avLst>
            </a:prstGeom>
            <a:solidFill>
              <a:srgbClr val="C6D7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Tree>
    <p:extLst>
      <p:ext uri="{BB962C8B-B14F-4D97-AF65-F5344CB8AC3E}">
        <p14:creationId xmlns:p14="http://schemas.microsoft.com/office/powerpoint/2010/main" val="6831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09B8DB-AD6E-4BE4-AAE9-96176B7CE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7733" y="378526"/>
            <a:ext cx="3015279" cy="2009665"/>
          </a:xfrm>
          <a:prstGeom prst="parallelogram">
            <a:avLst>
              <a:gd name="adj" fmla="val 48921"/>
            </a:avLst>
          </a:prstGeom>
        </p:spPr>
      </p:pic>
      <p:sp>
        <p:nvSpPr>
          <p:cNvPr id="2" name="Title 1">
            <a:extLst>
              <a:ext uri="{FF2B5EF4-FFF2-40B4-BE49-F238E27FC236}">
                <a16:creationId xmlns:a16="http://schemas.microsoft.com/office/drawing/2014/main" id="{1C01CF24-D270-4961-AA02-897CBFFD4ABD}"/>
              </a:ext>
            </a:extLst>
          </p:cNvPr>
          <p:cNvSpPr>
            <a:spLocks noGrp="1"/>
          </p:cNvSpPr>
          <p:nvPr>
            <p:ph type="title"/>
          </p:nvPr>
        </p:nvSpPr>
        <p:spPr>
          <a:xfrm>
            <a:off x="831851" y="2596553"/>
            <a:ext cx="10515600" cy="2397583"/>
          </a:xfrm>
        </p:spPr>
        <p:txBody>
          <a:bodyPr anchor="b">
            <a:noAutofit/>
          </a:bodyPr>
          <a:lstStyle>
            <a:lvl1pPr>
              <a:defRPr sz="5867">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8CC39DB-FBCE-41C2-8497-705E12526010}"/>
              </a:ext>
            </a:extLst>
          </p:cNvPr>
          <p:cNvSpPr>
            <a:spLocks noGrp="1"/>
          </p:cNvSpPr>
          <p:nvPr>
            <p:ph type="body" idx="1"/>
          </p:nvPr>
        </p:nvSpPr>
        <p:spPr>
          <a:xfrm>
            <a:off x="831851" y="5037827"/>
            <a:ext cx="10515600" cy="733247"/>
          </a:xfrm>
        </p:spPr>
        <p:txBody>
          <a:bodyPr>
            <a:normAutofit/>
          </a:bodyPr>
          <a:lstStyle>
            <a:lvl1pPr marL="0" indent="0">
              <a:buNone/>
              <a:defRPr sz="2000">
                <a:solidFill>
                  <a:schemeClr val="accent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13" name="Parallelogram 12">
            <a:extLst>
              <a:ext uri="{FF2B5EF4-FFF2-40B4-BE49-F238E27FC236}">
                <a16:creationId xmlns:a16="http://schemas.microsoft.com/office/drawing/2014/main" id="{FE8D57B1-71A4-42D2-8A14-4F8FEF1B8868}"/>
              </a:ext>
            </a:extLst>
          </p:cNvPr>
          <p:cNvSpPr/>
          <p:nvPr userDrawn="1"/>
        </p:nvSpPr>
        <p:spPr>
          <a:xfrm flipH="1" flipV="1">
            <a:off x="6737350" y="377220"/>
            <a:ext cx="6588127" cy="2012267"/>
          </a:xfrm>
          <a:prstGeom prst="parallelogram">
            <a:avLst>
              <a:gd name="adj" fmla="val 487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Rectangle 7">
            <a:extLst>
              <a:ext uri="{FF2B5EF4-FFF2-40B4-BE49-F238E27FC236}">
                <a16:creationId xmlns:a16="http://schemas.microsoft.com/office/drawing/2014/main" id="{35C753B3-F936-4604-9811-C7B5D2CD7C5C}"/>
              </a:ext>
            </a:extLst>
          </p:cNvPr>
          <p:cNvSpPr/>
          <p:nvPr userDrawn="1"/>
        </p:nvSpPr>
        <p:spPr>
          <a:xfrm>
            <a:off x="0" y="6370320"/>
            <a:ext cx="12192000" cy="487680"/>
          </a:xfrm>
          <a:prstGeom prst="rect">
            <a:avLst/>
          </a:prstGeom>
          <a:gradFill>
            <a:gsLst>
              <a:gs pos="54000">
                <a:schemeClr val="accent1"/>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11" name="Picture 10">
            <a:extLst>
              <a:ext uri="{FF2B5EF4-FFF2-40B4-BE49-F238E27FC236}">
                <a16:creationId xmlns:a16="http://schemas.microsoft.com/office/drawing/2014/main" id="{7A01C465-723E-4980-8D83-135EFF8A83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75677" y="5173915"/>
            <a:ext cx="1752600" cy="956460"/>
          </a:xfrm>
          <a:prstGeom prst="rect">
            <a:avLst/>
          </a:prstGeom>
        </p:spPr>
      </p:pic>
      <p:grpSp>
        <p:nvGrpSpPr>
          <p:cNvPr id="10" name="Group 9">
            <a:extLst>
              <a:ext uri="{FF2B5EF4-FFF2-40B4-BE49-F238E27FC236}">
                <a16:creationId xmlns:a16="http://schemas.microsoft.com/office/drawing/2014/main" id="{A0D1507A-C185-094A-B691-E8A0F78050C7}"/>
              </a:ext>
            </a:extLst>
          </p:cNvPr>
          <p:cNvGrpSpPr/>
          <p:nvPr userDrawn="1"/>
        </p:nvGrpSpPr>
        <p:grpSpPr>
          <a:xfrm>
            <a:off x="-1364576" y="377219"/>
            <a:ext cx="6685879" cy="2012268"/>
            <a:chOff x="-1023432" y="282914"/>
            <a:chExt cx="5014409" cy="1509201"/>
          </a:xfrm>
        </p:grpSpPr>
        <p:sp>
          <p:nvSpPr>
            <p:cNvPr id="14" name="Parallelogram 13">
              <a:extLst>
                <a:ext uri="{FF2B5EF4-FFF2-40B4-BE49-F238E27FC236}">
                  <a16:creationId xmlns:a16="http://schemas.microsoft.com/office/drawing/2014/main" id="{70170534-8E0E-ED43-9F47-5AE7E03AA85C}"/>
                </a:ext>
              </a:extLst>
            </p:cNvPr>
            <p:cNvSpPr/>
            <p:nvPr userDrawn="1"/>
          </p:nvSpPr>
          <p:spPr>
            <a:xfrm flipH="1" flipV="1">
              <a:off x="-250031" y="412408"/>
              <a:ext cx="4241008" cy="1379707"/>
            </a:xfrm>
            <a:prstGeom prst="parallelogram">
              <a:avLst>
                <a:gd name="adj" fmla="val 48779"/>
              </a:avLst>
            </a:prstGeom>
            <a:gradFill>
              <a:gsLst>
                <a:gs pos="0">
                  <a:schemeClr val="accent1"/>
                </a:gs>
                <a:gs pos="84000">
                  <a:schemeClr val="accent4">
                    <a:alpha val="0"/>
                  </a:schemeClr>
                </a:gs>
                <a:gs pos="31000">
                  <a:schemeClr val="accent4">
                    <a:alpha val="92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Parallelogram 14">
              <a:extLst>
                <a:ext uri="{FF2B5EF4-FFF2-40B4-BE49-F238E27FC236}">
                  <a16:creationId xmlns:a16="http://schemas.microsoft.com/office/drawing/2014/main" id="{FF186D9A-F081-1F46-BBAE-0B4A6CC58EB1}"/>
                </a:ext>
              </a:extLst>
            </p:cNvPr>
            <p:cNvSpPr/>
            <p:nvPr userDrawn="1"/>
          </p:nvSpPr>
          <p:spPr>
            <a:xfrm flipH="1" flipV="1">
              <a:off x="-1023432" y="282914"/>
              <a:ext cx="4941095" cy="1379707"/>
            </a:xfrm>
            <a:prstGeom prst="parallelogram">
              <a:avLst>
                <a:gd name="adj" fmla="val 48779"/>
              </a:avLst>
            </a:prstGeom>
            <a:solidFill>
              <a:srgbClr val="C6D7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Tree>
    <p:extLst>
      <p:ext uri="{BB962C8B-B14F-4D97-AF65-F5344CB8AC3E}">
        <p14:creationId xmlns:p14="http://schemas.microsoft.com/office/powerpoint/2010/main" val="112125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204DA2-6319-4F14-A74E-4EA2D59CA1A4}"/>
              </a:ext>
            </a:extLst>
          </p:cNvPr>
          <p:cNvSpPr>
            <a:spLocks noGrp="1"/>
          </p:cNvSpPr>
          <p:nvPr>
            <p:ph idx="1"/>
          </p:nvPr>
        </p:nvSpPr>
        <p:spPr/>
        <p:txBody>
          <a:bodyPr>
            <a:normAutofit/>
          </a:bodyPr>
          <a:lstStyle>
            <a:lvl1pPr>
              <a:defRPr sz="2000"/>
            </a:lvl1pPr>
            <a:lvl2pPr>
              <a:defRPr sz="1600"/>
            </a:lvl2pPr>
            <a:lvl3pPr>
              <a:defRPr sz="1400"/>
            </a:lvl3pPr>
            <a:lvl4pPr>
              <a:defRPr sz="1467"/>
            </a:lvl4pPr>
            <a:lvl5pPr>
              <a:defRPr sz="1467"/>
            </a:lvl5pPr>
          </a:lstStyle>
          <a:p>
            <a:pPr lvl="0"/>
            <a:r>
              <a:rPr lang="en-US" dirty="0"/>
              <a:t>Edit Master text styles</a:t>
            </a:r>
          </a:p>
          <a:p>
            <a:pPr lvl="1"/>
            <a:r>
              <a:rPr lang="en-US" dirty="0"/>
              <a:t>Second level</a:t>
            </a:r>
          </a:p>
          <a:p>
            <a:pPr lvl="2"/>
            <a:r>
              <a:rPr lang="en-US" dirty="0"/>
              <a:t>Third level</a:t>
            </a:r>
          </a:p>
        </p:txBody>
      </p:sp>
      <p:sp>
        <p:nvSpPr>
          <p:cNvPr id="6" name="Rectangle 5">
            <a:extLst>
              <a:ext uri="{FF2B5EF4-FFF2-40B4-BE49-F238E27FC236}">
                <a16:creationId xmlns:a16="http://schemas.microsoft.com/office/drawing/2014/main" id="{13581E24-D6F2-437E-BCD6-055811C8FDC9}"/>
              </a:ext>
            </a:extLst>
          </p:cNvPr>
          <p:cNvSpPr/>
          <p:nvPr userDrawn="1"/>
        </p:nvSpPr>
        <p:spPr>
          <a:xfrm>
            <a:off x="0" y="0"/>
            <a:ext cx="12192000" cy="365760"/>
          </a:xfrm>
          <a:prstGeom prst="rect">
            <a:avLst/>
          </a:prstGeom>
          <a:gradFill>
            <a:gsLst>
              <a:gs pos="54000">
                <a:schemeClr val="accent1"/>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Title 1">
            <a:extLst>
              <a:ext uri="{FF2B5EF4-FFF2-40B4-BE49-F238E27FC236}">
                <a16:creationId xmlns:a16="http://schemas.microsoft.com/office/drawing/2014/main" id="{AA27AE09-7F96-4E25-96D7-41FE05661299}"/>
              </a:ext>
            </a:extLst>
          </p:cNvPr>
          <p:cNvSpPr>
            <a:spLocks noGrp="1"/>
          </p:cNvSpPr>
          <p:nvPr>
            <p:ph type="title"/>
          </p:nvPr>
        </p:nvSpPr>
        <p:spPr>
          <a:xfrm>
            <a:off x="838200" y="447674"/>
            <a:ext cx="10515600" cy="873683"/>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374BDAF8-3D9E-5E45-8B81-EA0FDC9B18F9}"/>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C34CB269-1D69-3D4A-8E93-3DE3A309DC93}"/>
              </a:ext>
            </a:extLst>
          </p:cNvPr>
          <p:cNvSpPr>
            <a:spLocks noGrp="1"/>
          </p:cNvSpPr>
          <p:nvPr>
            <p:ph type="sldNum" sz="quarter" idx="11"/>
          </p:nvPr>
        </p:nvSpPr>
        <p:spPr/>
        <p:txBody>
          <a:bodyPr/>
          <a:lstStyle/>
          <a:p>
            <a:fld id="{4593E972-DFF1-411A-9A8E-8FA2F90BCA7F}" type="slidenum">
              <a:rPr lang="en-US" smtClean="0"/>
              <a:pPr/>
              <a:t>‹#›</a:t>
            </a:fld>
            <a:endParaRPr lang="en-US"/>
          </a:p>
        </p:txBody>
      </p:sp>
    </p:spTree>
    <p:extLst>
      <p:ext uri="{BB962C8B-B14F-4D97-AF65-F5344CB8AC3E}">
        <p14:creationId xmlns:p14="http://schemas.microsoft.com/office/powerpoint/2010/main" val="346087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3E7076-05AF-45B5-86A9-6AA2DAA68F00}"/>
              </a:ext>
            </a:extLst>
          </p:cNvPr>
          <p:cNvSpPr>
            <a:spLocks noGrp="1"/>
          </p:cNvSpPr>
          <p:nvPr>
            <p:ph type="title"/>
          </p:nvPr>
        </p:nvSpPr>
        <p:spPr>
          <a:xfrm>
            <a:off x="838200" y="447674"/>
            <a:ext cx="10515600" cy="873683"/>
          </a:xfrm>
        </p:spPr>
        <p:txBody>
          <a:bodyPr/>
          <a:lstStyle/>
          <a:p>
            <a:r>
              <a:rPr lang="en-US"/>
              <a:t>Click to edit Master title style</a:t>
            </a:r>
          </a:p>
        </p:txBody>
      </p:sp>
      <p:sp>
        <p:nvSpPr>
          <p:cNvPr id="11" name="Rectangle 10">
            <a:extLst>
              <a:ext uri="{FF2B5EF4-FFF2-40B4-BE49-F238E27FC236}">
                <a16:creationId xmlns:a16="http://schemas.microsoft.com/office/drawing/2014/main" id="{B8206837-7855-419C-BFF7-227D8C0E6D7D}"/>
              </a:ext>
            </a:extLst>
          </p:cNvPr>
          <p:cNvSpPr/>
          <p:nvPr userDrawn="1"/>
        </p:nvSpPr>
        <p:spPr>
          <a:xfrm>
            <a:off x="0" y="0"/>
            <a:ext cx="12192000" cy="365760"/>
          </a:xfrm>
          <a:prstGeom prst="rect">
            <a:avLst/>
          </a:prstGeom>
          <a:gradFill>
            <a:gsLst>
              <a:gs pos="54000">
                <a:schemeClr val="accent1"/>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Footer Placeholder 1">
            <a:extLst>
              <a:ext uri="{FF2B5EF4-FFF2-40B4-BE49-F238E27FC236}">
                <a16:creationId xmlns:a16="http://schemas.microsoft.com/office/drawing/2014/main" id="{E5CFC3D3-45CD-9648-90AA-87B96929152D}"/>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AC690C8-93EA-EE44-9C7F-FA68FC69481F}"/>
              </a:ext>
            </a:extLst>
          </p:cNvPr>
          <p:cNvSpPr>
            <a:spLocks noGrp="1"/>
          </p:cNvSpPr>
          <p:nvPr>
            <p:ph type="sldNum" sz="quarter" idx="11"/>
          </p:nvPr>
        </p:nvSpPr>
        <p:spPr/>
        <p:txBody>
          <a:bodyPr/>
          <a:lstStyle/>
          <a:p>
            <a:fld id="{4593E972-DFF1-411A-9A8E-8FA2F90BCA7F}" type="slidenum">
              <a:rPr lang="en-US" smtClean="0"/>
              <a:pPr/>
              <a:t>‹#›</a:t>
            </a:fld>
            <a:endParaRPr lang="en-US"/>
          </a:p>
        </p:txBody>
      </p:sp>
    </p:spTree>
    <p:extLst>
      <p:ext uri="{BB962C8B-B14F-4D97-AF65-F5344CB8AC3E}">
        <p14:creationId xmlns:p14="http://schemas.microsoft.com/office/powerpoint/2010/main" val="322856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2664D-BCAC-48C0-9DB1-5D4F50AE6027}"/>
              </a:ext>
            </a:extLst>
          </p:cNvPr>
          <p:cNvSpPr>
            <a:spLocks noGrp="1"/>
          </p:cNvSpPr>
          <p:nvPr>
            <p:ph type="title"/>
          </p:nvPr>
        </p:nvSpPr>
        <p:spPr>
          <a:xfrm>
            <a:off x="838200" y="447674"/>
            <a:ext cx="10515600" cy="87368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24B9D4-CA3D-4688-9A99-8DF355507609}"/>
              </a:ext>
            </a:extLst>
          </p:cNvPr>
          <p:cNvSpPr>
            <a:spLocks noGrp="1"/>
          </p:cNvSpPr>
          <p:nvPr>
            <p:ph type="body" idx="1"/>
          </p:nvPr>
        </p:nvSpPr>
        <p:spPr>
          <a:xfrm>
            <a:off x="838200" y="1449238"/>
            <a:ext cx="10515600" cy="449436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pic>
        <p:nvPicPr>
          <p:cNvPr id="5" name="Picture 4">
            <a:extLst>
              <a:ext uri="{FF2B5EF4-FFF2-40B4-BE49-F238E27FC236}">
                <a16:creationId xmlns:a16="http://schemas.microsoft.com/office/drawing/2014/main" id="{E7411600-A394-434A-99F6-3E6389CEED7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1" b="-2886"/>
          <a:stretch/>
        </p:blipFill>
        <p:spPr>
          <a:xfrm>
            <a:off x="265941" y="6155954"/>
            <a:ext cx="1144521" cy="642636"/>
          </a:xfrm>
          <a:prstGeom prst="rect">
            <a:avLst/>
          </a:prstGeom>
        </p:spPr>
      </p:pic>
      <p:sp>
        <p:nvSpPr>
          <p:cNvPr id="6" name="Parallelogram 5">
            <a:extLst>
              <a:ext uri="{FF2B5EF4-FFF2-40B4-BE49-F238E27FC236}">
                <a16:creationId xmlns:a16="http://schemas.microsoft.com/office/drawing/2014/main" id="{BF9785C2-F7B7-E74E-9C59-C818A0F21B07}"/>
              </a:ext>
            </a:extLst>
          </p:cNvPr>
          <p:cNvSpPr/>
          <p:nvPr userDrawn="1"/>
        </p:nvSpPr>
        <p:spPr>
          <a:xfrm>
            <a:off x="11206431" y="6164396"/>
            <a:ext cx="1430548" cy="474453"/>
          </a:xfrm>
          <a:prstGeom prst="parallelogram">
            <a:avLst>
              <a:gd name="adj" fmla="val 490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Slide Number Placeholder 5">
            <a:extLst>
              <a:ext uri="{FF2B5EF4-FFF2-40B4-BE49-F238E27FC236}">
                <a16:creationId xmlns:a16="http://schemas.microsoft.com/office/drawing/2014/main" id="{5196DEBF-DC56-4945-AA3A-5C7E02283A5E}"/>
              </a:ext>
            </a:extLst>
          </p:cNvPr>
          <p:cNvSpPr>
            <a:spLocks noGrp="1"/>
          </p:cNvSpPr>
          <p:nvPr>
            <p:ph type="sldNum" sz="quarter" idx="4"/>
          </p:nvPr>
        </p:nvSpPr>
        <p:spPr>
          <a:xfrm>
            <a:off x="11447252" y="6219060"/>
            <a:ext cx="474453" cy="365125"/>
          </a:xfrm>
          <a:prstGeom prst="rect">
            <a:avLst/>
          </a:prstGeom>
        </p:spPr>
        <p:txBody>
          <a:bodyPr vert="horz" lIns="91440" tIns="45720" rIns="91440" bIns="45720" rtlCol="0" anchor="ctr"/>
          <a:lstStyle>
            <a:lvl1pPr algn="ctr">
              <a:defRPr sz="1200">
                <a:solidFill>
                  <a:schemeClr val="bg1"/>
                </a:solidFill>
              </a:defRPr>
            </a:lvl1pPr>
          </a:lstStyle>
          <a:p>
            <a:fld id="{4593E972-DFF1-411A-9A8E-8FA2F90BCA7F}" type="slidenum">
              <a:rPr lang="en-US" smtClean="0"/>
              <a:pPr/>
              <a:t>‹#›</a:t>
            </a:fld>
            <a:endParaRPr lang="en-US" dirty="0"/>
          </a:p>
        </p:txBody>
      </p:sp>
      <p:sp>
        <p:nvSpPr>
          <p:cNvPr id="4" name="Footer Placeholder 3">
            <a:extLst>
              <a:ext uri="{FF2B5EF4-FFF2-40B4-BE49-F238E27FC236}">
                <a16:creationId xmlns:a16="http://schemas.microsoft.com/office/drawing/2014/main" id="{CFF8933D-F2E5-0049-9B73-03C205B5ABB8}"/>
              </a:ext>
            </a:extLst>
          </p:cNvPr>
          <p:cNvSpPr>
            <a:spLocks noGrp="1"/>
          </p:cNvSpPr>
          <p:nvPr>
            <p:ph type="ftr" sz="quarter" idx="3"/>
          </p:nvPr>
        </p:nvSpPr>
        <p:spPr>
          <a:xfrm>
            <a:off x="1651282" y="6301277"/>
            <a:ext cx="6655356" cy="366183"/>
          </a:xfrm>
          <a:prstGeom prst="rect">
            <a:avLst/>
          </a:prstGeom>
        </p:spPr>
        <p:txBody>
          <a:bodyPr vert="horz" lIns="91440" tIns="45720" rIns="91440" bIns="45720" rtlCol="0" anchor="ctr"/>
          <a:lstStyle>
            <a:lvl1pPr algn="l">
              <a:lnSpc>
                <a:spcPct val="90000"/>
              </a:lnSpc>
              <a:defRPr sz="1067">
                <a:solidFill>
                  <a:schemeClr val="tx1">
                    <a:tint val="75000"/>
                  </a:schemeClr>
                </a:solidFill>
              </a:defRPr>
            </a:lvl1pPr>
          </a:lstStyle>
          <a:p>
            <a:endParaRPr lang="en-US" dirty="0"/>
          </a:p>
        </p:txBody>
      </p:sp>
    </p:spTree>
    <p:extLst>
      <p:ext uri="{BB962C8B-B14F-4D97-AF65-F5344CB8AC3E}">
        <p14:creationId xmlns:p14="http://schemas.microsoft.com/office/powerpoint/2010/main" val="3013376838"/>
      </p:ext>
    </p:extLst>
  </p:cSld>
  <p:clrMap bg1="lt1" tx1="dk1" bg2="lt2" tx2="dk2" accent1="accent1" accent2="accent2" accent3="accent3" accent4="accent4" accent5="accent5" accent6="accent6" hlink="hlink" folHlink="folHlink"/>
  <p:sldLayoutIdLst>
    <p:sldLayoutId id="2147483695" r:id="rId1"/>
    <p:sldLayoutId id="2147483706"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589" indent="-228589" algn="l" defTabSz="914354" rtl="0" eaLnBrk="1" latinLnBrk="0" hangingPunct="1">
        <a:lnSpc>
          <a:spcPct val="100000"/>
        </a:lnSpc>
        <a:spcBef>
          <a:spcPts val="1000"/>
        </a:spcBef>
        <a:buClr>
          <a:schemeClr val="accent1"/>
        </a:buClr>
        <a:buFont typeface="Wingdings" pitchFamily="2" charset="2"/>
        <a:buChar char="§"/>
        <a:defRPr sz="2000" kern="1200">
          <a:solidFill>
            <a:schemeClr val="tx1"/>
          </a:solidFill>
          <a:latin typeface="+mn-lt"/>
          <a:ea typeface="+mn-ea"/>
          <a:cs typeface="+mn-cs"/>
        </a:defRPr>
      </a:lvl1pPr>
      <a:lvl2pPr marL="685766" indent="-228589" algn="l" defTabSz="914354" rtl="0" eaLnBrk="1" latinLnBrk="0" hangingPunct="1">
        <a:lnSpc>
          <a:spcPct val="100000"/>
        </a:lnSpc>
        <a:spcBef>
          <a:spcPts val="500"/>
        </a:spcBef>
        <a:buClr>
          <a:schemeClr val="accent2"/>
        </a:buClr>
        <a:buFont typeface="System Font Regular"/>
        <a:buChar char="–"/>
        <a:defRPr sz="1600" kern="1200">
          <a:solidFill>
            <a:schemeClr val="tx1"/>
          </a:solidFill>
          <a:latin typeface="+mn-lt"/>
          <a:ea typeface="+mn-ea"/>
          <a:cs typeface="+mn-cs"/>
        </a:defRPr>
      </a:lvl2pPr>
      <a:lvl3pPr marL="1142942" indent="-228589" algn="l" defTabSz="914354"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67"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67"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wilkescc.edu/preve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www.wilkescc.edu/preve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www.wilkescc.edu/preve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wilkescc.edu/preve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6538C9-A544-D348-8090-7C61F87FC382}"/>
              </a:ext>
            </a:extLst>
          </p:cNvPr>
          <p:cNvSpPr>
            <a:spLocks noGrp="1"/>
          </p:cNvSpPr>
          <p:nvPr>
            <p:ph type="title"/>
          </p:nvPr>
        </p:nvSpPr>
        <p:spPr/>
        <p:txBody>
          <a:bodyPr>
            <a:normAutofit/>
          </a:bodyPr>
          <a:lstStyle/>
          <a:p>
            <a:r>
              <a:rPr lang="en-US" dirty="0"/>
              <a:t>Title IX &amp; Sexual Harassment- 2025</a:t>
            </a:r>
          </a:p>
        </p:txBody>
      </p:sp>
      <p:sp>
        <p:nvSpPr>
          <p:cNvPr id="9" name="Text Placeholder 8">
            <a:extLst>
              <a:ext uri="{FF2B5EF4-FFF2-40B4-BE49-F238E27FC236}">
                <a16:creationId xmlns:a16="http://schemas.microsoft.com/office/drawing/2014/main" id="{FD62A9A9-1F15-A349-94BF-6E3623F4EBCE}"/>
              </a:ext>
            </a:extLst>
          </p:cNvPr>
          <p:cNvSpPr>
            <a:spLocks noGrp="1"/>
          </p:cNvSpPr>
          <p:nvPr>
            <p:ph type="body" idx="1"/>
          </p:nvPr>
        </p:nvSpPr>
        <p:spPr>
          <a:xfrm>
            <a:off x="292590" y="5096442"/>
            <a:ext cx="10515600" cy="733247"/>
          </a:xfrm>
        </p:spPr>
        <p:txBody>
          <a:bodyPr>
            <a:normAutofit fontScale="85000" lnSpcReduction="10000"/>
          </a:bodyPr>
          <a:lstStyle/>
          <a:p>
            <a:r>
              <a:rPr lang="en-US" dirty="0"/>
              <a:t>Sherry Cox, Executive Director of Human Resources/Title IX Coordinator</a:t>
            </a:r>
          </a:p>
          <a:p>
            <a:r>
              <a:rPr lang="en-US" dirty="0"/>
              <a:t>Scott Johnson, Associate VP of Instructional Support &amp; Student Services/Deputy Title IX Coordinator</a:t>
            </a:r>
          </a:p>
        </p:txBody>
      </p:sp>
    </p:spTree>
    <p:extLst>
      <p:ext uri="{BB962C8B-B14F-4D97-AF65-F5344CB8AC3E}">
        <p14:creationId xmlns:p14="http://schemas.microsoft.com/office/powerpoint/2010/main" val="27868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D7CB531-F4CB-4386-A8CF-EE8CDC2C7A18}"/>
              </a:ext>
            </a:extLst>
          </p:cNvPr>
          <p:cNvSpPr>
            <a:spLocks noGrp="1"/>
          </p:cNvSpPr>
          <p:nvPr>
            <p:ph type="sldNum" sz="quarter" idx="11"/>
          </p:nvPr>
        </p:nvSpPr>
        <p:spPr/>
        <p:txBody>
          <a:bodyPr/>
          <a:lstStyle/>
          <a:p>
            <a:fld id="{4593E972-DFF1-411A-9A8E-8FA2F90BCA7F}" type="slidenum">
              <a:rPr lang="en-US" smtClean="0"/>
              <a:pPr/>
              <a:t>10</a:t>
            </a:fld>
            <a:endParaRPr lang="en-US"/>
          </a:p>
        </p:txBody>
      </p:sp>
      <p:sp>
        <p:nvSpPr>
          <p:cNvPr id="5" name="Title 2"/>
          <p:cNvSpPr>
            <a:spLocks noGrp="1"/>
          </p:cNvSpPr>
          <p:nvPr>
            <p:ph type="title"/>
          </p:nvPr>
        </p:nvSpPr>
        <p:spPr>
          <a:xfrm>
            <a:off x="574964" y="515546"/>
            <a:ext cx="10515600" cy="873683"/>
          </a:xfrm>
        </p:spPr>
        <p:txBody>
          <a:bodyPr/>
          <a:lstStyle/>
          <a:p>
            <a:r>
              <a:rPr lang="en-US" b="1" dirty="0"/>
              <a:t>www.wilkescc.edu/prevent</a:t>
            </a:r>
          </a:p>
        </p:txBody>
      </p:sp>
      <p:pic>
        <p:nvPicPr>
          <p:cNvPr id="3" name="Picture 2">
            <a:extLst>
              <a:ext uri="{FF2B5EF4-FFF2-40B4-BE49-F238E27FC236}">
                <a16:creationId xmlns:a16="http://schemas.microsoft.com/office/drawing/2014/main" id="{72EE2041-E33F-7607-C7B6-A8903DABE58A}"/>
              </a:ext>
            </a:extLst>
          </p:cNvPr>
          <p:cNvPicPr>
            <a:picLocks noChangeAspect="1"/>
          </p:cNvPicPr>
          <p:nvPr/>
        </p:nvPicPr>
        <p:blipFill>
          <a:blip r:embed="rId3"/>
          <a:stretch>
            <a:fillRect/>
          </a:stretch>
        </p:blipFill>
        <p:spPr>
          <a:xfrm>
            <a:off x="574965" y="952387"/>
            <a:ext cx="11042072" cy="5087895"/>
          </a:xfrm>
          <a:prstGeom prst="rect">
            <a:avLst/>
          </a:prstGeom>
        </p:spPr>
      </p:pic>
    </p:spTree>
    <p:extLst>
      <p:ext uri="{BB962C8B-B14F-4D97-AF65-F5344CB8AC3E}">
        <p14:creationId xmlns:p14="http://schemas.microsoft.com/office/powerpoint/2010/main" val="50630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158F4-F6E5-16C5-F94E-CFA0335EB0B1}"/>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AEA0E4C-953C-2CB4-73E7-308A1AA6051A}"/>
              </a:ext>
            </a:extLst>
          </p:cNvPr>
          <p:cNvSpPr>
            <a:spLocks noGrp="1"/>
          </p:cNvSpPr>
          <p:nvPr>
            <p:ph type="sldNum" sz="quarter" idx="11"/>
          </p:nvPr>
        </p:nvSpPr>
        <p:spPr/>
        <p:txBody>
          <a:bodyPr/>
          <a:lstStyle/>
          <a:p>
            <a:fld id="{4593E972-DFF1-411A-9A8E-8FA2F90BCA7F}" type="slidenum">
              <a:rPr lang="en-US" smtClean="0"/>
              <a:pPr/>
              <a:t>11</a:t>
            </a:fld>
            <a:endParaRPr lang="en-US"/>
          </a:p>
        </p:txBody>
      </p:sp>
      <p:sp>
        <p:nvSpPr>
          <p:cNvPr id="16" name="Rectangle 15">
            <a:extLst>
              <a:ext uri="{FF2B5EF4-FFF2-40B4-BE49-F238E27FC236}">
                <a16:creationId xmlns:a16="http://schemas.microsoft.com/office/drawing/2014/main" id="{E3924941-CEDD-F53B-AA03-5C2FD1D3D764}"/>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b="1" kern="0" dirty="0">
                <a:solidFill>
                  <a:srgbClr val="FFFFFF"/>
                </a:solidFill>
                <a:cs typeface="Arial"/>
              </a:rPr>
              <a:t>www.wilkescc.edu/prevent</a:t>
            </a:r>
          </a:p>
        </p:txBody>
      </p:sp>
      <p:pic>
        <p:nvPicPr>
          <p:cNvPr id="9" name="Picture 8">
            <a:extLst>
              <a:ext uri="{FF2B5EF4-FFF2-40B4-BE49-F238E27FC236}">
                <a16:creationId xmlns:a16="http://schemas.microsoft.com/office/drawing/2014/main" id="{D0006B7D-DAD7-55F4-CD80-10454AD66048}"/>
              </a:ext>
            </a:extLst>
          </p:cNvPr>
          <p:cNvPicPr>
            <a:picLocks noChangeAspect="1"/>
          </p:cNvPicPr>
          <p:nvPr/>
        </p:nvPicPr>
        <p:blipFill>
          <a:blip r:embed="rId3"/>
          <a:srcRect t="29469" b="27627"/>
          <a:stretch>
            <a:fillRect/>
          </a:stretch>
        </p:blipFill>
        <p:spPr>
          <a:xfrm>
            <a:off x="1792625" y="1219200"/>
            <a:ext cx="8169945" cy="3505200"/>
          </a:xfrm>
          <a:prstGeom prst="rect">
            <a:avLst/>
          </a:prstGeom>
        </p:spPr>
      </p:pic>
    </p:spTree>
    <p:extLst>
      <p:ext uri="{BB962C8B-B14F-4D97-AF65-F5344CB8AC3E}">
        <p14:creationId xmlns:p14="http://schemas.microsoft.com/office/powerpoint/2010/main" val="156878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173DD-B678-FB55-8F69-29E381AADAFF}"/>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832E417-1DFD-D942-9D49-9B438416599E}"/>
              </a:ext>
            </a:extLst>
          </p:cNvPr>
          <p:cNvSpPr>
            <a:spLocks noGrp="1"/>
          </p:cNvSpPr>
          <p:nvPr>
            <p:ph idx="1"/>
          </p:nvPr>
        </p:nvSpPr>
        <p:spPr>
          <a:xfrm>
            <a:off x="1283677" y="1920038"/>
            <a:ext cx="10515600" cy="1112572"/>
          </a:xfrm>
        </p:spPr>
        <p:txBody>
          <a:bodyPr>
            <a:normAutofit/>
          </a:bodyPr>
          <a:lstStyle/>
          <a:p>
            <a:pPr marL="0" indent="0">
              <a:buNone/>
            </a:pPr>
            <a:endParaRPr lang="en-US" sz="2500" b="1" u="sng" dirty="0">
              <a:solidFill>
                <a:schemeClr val="accent1"/>
              </a:solidFill>
              <a:cs typeface="Times New Roman" panose="02020603050405020304" pitchFamily="18" charset="0"/>
              <a:hlinkClick r:id="rId3"/>
            </a:endParaRPr>
          </a:p>
          <a:p>
            <a:pPr marL="342900" indent="-342900"/>
            <a:r>
              <a:rPr lang="en-US" sz="2500" b="1" dirty="0">
                <a:solidFill>
                  <a:schemeClr val="accent1"/>
                </a:solidFill>
                <a:cs typeface="Times New Roman" panose="02020603050405020304" pitchFamily="18" charset="0"/>
              </a:rPr>
              <a:t>Title IX only applies to students.</a:t>
            </a:r>
          </a:p>
          <a:p>
            <a:pPr marL="457177" lvl="1" indent="0">
              <a:buNone/>
            </a:pPr>
            <a:endParaRPr lang="en-US" sz="1800" b="1" dirty="0">
              <a:solidFill>
                <a:schemeClr val="accent1"/>
              </a:solidFill>
              <a:cs typeface="Times New Roman" panose="02020603050405020304" pitchFamily="18" charset="0"/>
            </a:endParaRPr>
          </a:p>
        </p:txBody>
      </p:sp>
      <p:sp>
        <p:nvSpPr>
          <p:cNvPr id="10" name="Slide Number Placeholder 9">
            <a:extLst>
              <a:ext uri="{FF2B5EF4-FFF2-40B4-BE49-F238E27FC236}">
                <a16:creationId xmlns:a16="http://schemas.microsoft.com/office/drawing/2014/main" id="{E1DB9951-080C-B8DA-157A-BA9B91F2F3AD}"/>
              </a:ext>
            </a:extLst>
          </p:cNvPr>
          <p:cNvSpPr>
            <a:spLocks noGrp="1"/>
          </p:cNvSpPr>
          <p:nvPr>
            <p:ph type="sldNum" sz="quarter" idx="11"/>
          </p:nvPr>
        </p:nvSpPr>
        <p:spPr/>
        <p:txBody>
          <a:bodyPr/>
          <a:lstStyle/>
          <a:p>
            <a:fld id="{4593E972-DFF1-411A-9A8E-8FA2F90BCA7F}" type="slidenum">
              <a:rPr lang="en-US" smtClean="0"/>
              <a:pPr/>
              <a:t>12</a:t>
            </a:fld>
            <a:endParaRPr lang="en-US"/>
          </a:p>
        </p:txBody>
      </p:sp>
      <p:sp>
        <p:nvSpPr>
          <p:cNvPr id="16" name="Rectangle 15">
            <a:extLst>
              <a:ext uri="{FF2B5EF4-FFF2-40B4-BE49-F238E27FC236}">
                <a16:creationId xmlns:a16="http://schemas.microsoft.com/office/drawing/2014/main" id="{A4401C58-F1A7-1100-93C6-F1B6F75C0399}"/>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b="1" kern="0" dirty="0">
                <a:solidFill>
                  <a:srgbClr val="FFFFFF"/>
                </a:solidFill>
                <a:cs typeface="Arial"/>
              </a:rPr>
              <a:t>www.wilkescc.edu/prevent</a:t>
            </a:r>
          </a:p>
        </p:txBody>
      </p:sp>
      <p:sp>
        <p:nvSpPr>
          <p:cNvPr id="3" name="Content Placeholder 13">
            <a:extLst>
              <a:ext uri="{FF2B5EF4-FFF2-40B4-BE49-F238E27FC236}">
                <a16:creationId xmlns:a16="http://schemas.microsoft.com/office/drawing/2014/main" id="{95960C42-670E-2232-FDD0-79F1865F8365}"/>
              </a:ext>
            </a:extLst>
          </p:cNvPr>
          <p:cNvSpPr txBox="1">
            <a:spLocks/>
          </p:cNvSpPr>
          <p:nvPr/>
        </p:nvSpPr>
        <p:spPr>
          <a:xfrm>
            <a:off x="1283677" y="2821800"/>
            <a:ext cx="10515600" cy="1112572"/>
          </a:xfrm>
          <a:prstGeom prst="rect">
            <a:avLst/>
          </a:prstGeom>
        </p:spPr>
        <p:txBody>
          <a:bodyPr vert="horz" lIns="91440" tIns="45720" rIns="91440" bIns="45720" rtlCol="0">
            <a:normAutofit/>
          </a:bodyPr>
          <a:lstStyle>
            <a:lvl1pPr marL="228589" indent="-228589" algn="l" defTabSz="914354" rtl="0" eaLnBrk="1" latinLnBrk="0" hangingPunct="1">
              <a:lnSpc>
                <a:spcPct val="100000"/>
              </a:lnSpc>
              <a:spcBef>
                <a:spcPts val="1000"/>
              </a:spcBef>
              <a:buClr>
                <a:schemeClr val="accent1"/>
              </a:buClr>
              <a:buFont typeface="Wingdings" pitchFamily="2" charset="2"/>
              <a:buChar char="§"/>
              <a:defRPr sz="2000" kern="1200">
                <a:solidFill>
                  <a:schemeClr val="tx1"/>
                </a:solidFill>
                <a:latin typeface="+mn-lt"/>
                <a:ea typeface="+mn-ea"/>
                <a:cs typeface="+mn-cs"/>
              </a:defRPr>
            </a:lvl1pPr>
            <a:lvl2pPr marL="685766" indent="-228589" algn="l" defTabSz="914354" rtl="0" eaLnBrk="1" latinLnBrk="0" hangingPunct="1">
              <a:lnSpc>
                <a:spcPct val="100000"/>
              </a:lnSpc>
              <a:spcBef>
                <a:spcPts val="500"/>
              </a:spcBef>
              <a:buClr>
                <a:schemeClr val="accent2"/>
              </a:buClr>
              <a:buFont typeface="System Font Regular"/>
              <a:buChar char="–"/>
              <a:defRPr sz="1600" kern="1200">
                <a:solidFill>
                  <a:schemeClr val="tx1"/>
                </a:solidFill>
                <a:latin typeface="+mn-lt"/>
                <a:ea typeface="+mn-ea"/>
                <a:cs typeface="+mn-cs"/>
              </a:defRPr>
            </a:lvl2pPr>
            <a:lvl3pPr marL="1142942" indent="-228589" algn="l" defTabSz="914354"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67"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67"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endParaRPr lang="en-US" sz="1800" b="1" u="sng" dirty="0">
              <a:solidFill>
                <a:schemeClr val="accent1"/>
              </a:solidFill>
              <a:cs typeface="Times New Roman" panose="02020603050405020304" pitchFamily="18" charset="0"/>
              <a:hlinkClick r:id="rId3"/>
            </a:endParaRPr>
          </a:p>
          <a:p>
            <a:pPr marL="342900" indent="-342900"/>
            <a:r>
              <a:rPr lang="en-US" sz="2500" b="1" dirty="0">
                <a:solidFill>
                  <a:schemeClr val="accent1"/>
                </a:solidFill>
                <a:cs typeface="Times New Roman" panose="02020603050405020304" pitchFamily="18" charset="0"/>
              </a:rPr>
              <a:t>Fact: It applies to students, staff, and faculty.</a:t>
            </a:r>
          </a:p>
          <a:p>
            <a:pPr marL="457177" lvl="1" indent="0">
              <a:buFont typeface="System Font Regular"/>
              <a:buNone/>
            </a:pPr>
            <a:endParaRPr lang="en-US" sz="1800" b="1" dirty="0">
              <a:solidFill>
                <a:schemeClr val="accent1"/>
              </a:solidFill>
              <a:cs typeface="Times New Roman" panose="02020603050405020304" pitchFamily="18" charset="0"/>
            </a:endParaRPr>
          </a:p>
        </p:txBody>
      </p:sp>
      <p:pic>
        <p:nvPicPr>
          <p:cNvPr id="6" name="Picture 5">
            <a:extLst>
              <a:ext uri="{FF2B5EF4-FFF2-40B4-BE49-F238E27FC236}">
                <a16:creationId xmlns:a16="http://schemas.microsoft.com/office/drawing/2014/main" id="{9A03C6E0-9993-B174-55D4-B9063DD24678}"/>
              </a:ext>
            </a:extLst>
          </p:cNvPr>
          <p:cNvPicPr>
            <a:picLocks noChangeAspect="1"/>
          </p:cNvPicPr>
          <p:nvPr/>
        </p:nvPicPr>
        <p:blipFill>
          <a:blip r:embed="rId4"/>
          <a:stretch>
            <a:fillRect/>
          </a:stretch>
        </p:blipFill>
        <p:spPr>
          <a:xfrm>
            <a:off x="3441541" y="461990"/>
            <a:ext cx="4694274" cy="2014334"/>
          </a:xfrm>
          <a:prstGeom prst="rect">
            <a:avLst/>
          </a:prstGeom>
        </p:spPr>
      </p:pic>
    </p:spTree>
    <p:extLst>
      <p:ext uri="{BB962C8B-B14F-4D97-AF65-F5344CB8AC3E}">
        <p14:creationId xmlns:p14="http://schemas.microsoft.com/office/powerpoint/2010/main" val="254579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FC7BF-57CB-FB71-5EB9-CD743F1123B9}"/>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82175B4A-B7E6-4649-C303-6BB5EFD2C6BE}"/>
              </a:ext>
            </a:extLst>
          </p:cNvPr>
          <p:cNvSpPr>
            <a:spLocks noGrp="1"/>
          </p:cNvSpPr>
          <p:nvPr>
            <p:ph idx="1"/>
          </p:nvPr>
        </p:nvSpPr>
        <p:spPr>
          <a:xfrm>
            <a:off x="838200" y="1161705"/>
            <a:ext cx="10515600" cy="1112572"/>
          </a:xfrm>
        </p:spPr>
        <p:txBody>
          <a:bodyPr>
            <a:normAutofit/>
          </a:bodyPr>
          <a:lstStyle/>
          <a:p>
            <a:pPr marL="0" indent="0">
              <a:buNone/>
            </a:pPr>
            <a:endParaRPr lang="en-US" sz="2500" b="1" u="sng" dirty="0">
              <a:solidFill>
                <a:schemeClr val="accent1"/>
              </a:solidFill>
              <a:cs typeface="Times New Roman" panose="02020603050405020304" pitchFamily="18" charset="0"/>
              <a:hlinkClick r:id="rId3"/>
            </a:endParaRPr>
          </a:p>
          <a:p>
            <a:pPr marL="342900" indent="-342900"/>
            <a:r>
              <a:rPr lang="en-US" sz="2500" b="1" dirty="0">
                <a:solidFill>
                  <a:schemeClr val="accent1"/>
                </a:solidFill>
                <a:cs typeface="Times New Roman" panose="02020603050405020304" pitchFamily="18" charset="0"/>
              </a:rPr>
              <a:t>If a student doesn’t ask you to report, you shouldn’t.</a:t>
            </a:r>
          </a:p>
          <a:p>
            <a:pPr marL="457177" lvl="1" indent="0">
              <a:buNone/>
            </a:pPr>
            <a:endParaRPr lang="en-US" sz="1800" b="1" dirty="0">
              <a:solidFill>
                <a:schemeClr val="accent1"/>
              </a:solidFill>
              <a:cs typeface="Times New Roman" panose="02020603050405020304" pitchFamily="18" charset="0"/>
            </a:endParaRPr>
          </a:p>
        </p:txBody>
      </p:sp>
      <p:sp>
        <p:nvSpPr>
          <p:cNvPr id="10" name="Slide Number Placeholder 9">
            <a:extLst>
              <a:ext uri="{FF2B5EF4-FFF2-40B4-BE49-F238E27FC236}">
                <a16:creationId xmlns:a16="http://schemas.microsoft.com/office/drawing/2014/main" id="{CB6C4D3D-662A-7FB4-9C27-09C9F47A20BB}"/>
              </a:ext>
            </a:extLst>
          </p:cNvPr>
          <p:cNvSpPr>
            <a:spLocks noGrp="1"/>
          </p:cNvSpPr>
          <p:nvPr>
            <p:ph type="sldNum" sz="quarter" idx="11"/>
          </p:nvPr>
        </p:nvSpPr>
        <p:spPr/>
        <p:txBody>
          <a:bodyPr/>
          <a:lstStyle/>
          <a:p>
            <a:fld id="{4593E972-DFF1-411A-9A8E-8FA2F90BCA7F}" type="slidenum">
              <a:rPr lang="en-US" smtClean="0"/>
              <a:pPr/>
              <a:t>13</a:t>
            </a:fld>
            <a:endParaRPr lang="en-US"/>
          </a:p>
        </p:txBody>
      </p:sp>
      <p:sp>
        <p:nvSpPr>
          <p:cNvPr id="16" name="Rectangle 15">
            <a:extLst>
              <a:ext uri="{FF2B5EF4-FFF2-40B4-BE49-F238E27FC236}">
                <a16:creationId xmlns:a16="http://schemas.microsoft.com/office/drawing/2014/main" id="{7C6F112D-85BE-EEF3-9CED-28FC567B8795}"/>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b="1" kern="0" dirty="0">
                <a:solidFill>
                  <a:srgbClr val="FFFFFF"/>
                </a:solidFill>
                <a:cs typeface="Arial"/>
              </a:rPr>
              <a:t>www.wilkescc.edu/prevent</a:t>
            </a:r>
          </a:p>
        </p:txBody>
      </p:sp>
      <p:sp>
        <p:nvSpPr>
          <p:cNvPr id="3" name="Content Placeholder 13">
            <a:extLst>
              <a:ext uri="{FF2B5EF4-FFF2-40B4-BE49-F238E27FC236}">
                <a16:creationId xmlns:a16="http://schemas.microsoft.com/office/drawing/2014/main" id="{98793E8C-CB83-0752-C266-F78EFA9D7A7A}"/>
              </a:ext>
            </a:extLst>
          </p:cNvPr>
          <p:cNvSpPr txBox="1">
            <a:spLocks/>
          </p:cNvSpPr>
          <p:nvPr/>
        </p:nvSpPr>
        <p:spPr>
          <a:xfrm>
            <a:off x="838200" y="2261743"/>
            <a:ext cx="10515600" cy="1112572"/>
          </a:xfrm>
          <a:prstGeom prst="rect">
            <a:avLst/>
          </a:prstGeom>
        </p:spPr>
        <p:txBody>
          <a:bodyPr vert="horz" lIns="91440" tIns="45720" rIns="91440" bIns="45720" rtlCol="0">
            <a:normAutofit fontScale="25000" lnSpcReduction="20000"/>
          </a:bodyPr>
          <a:lstStyle>
            <a:lvl1pPr marL="228589" indent="-228589" algn="l" defTabSz="914354" rtl="0" eaLnBrk="1" latinLnBrk="0" hangingPunct="1">
              <a:lnSpc>
                <a:spcPct val="100000"/>
              </a:lnSpc>
              <a:spcBef>
                <a:spcPts val="1000"/>
              </a:spcBef>
              <a:buClr>
                <a:schemeClr val="accent1"/>
              </a:buClr>
              <a:buFont typeface="Wingdings" pitchFamily="2" charset="2"/>
              <a:buChar char="§"/>
              <a:defRPr sz="2000" kern="1200">
                <a:solidFill>
                  <a:schemeClr val="tx1"/>
                </a:solidFill>
                <a:latin typeface="+mn-lt"/>
                <a:ea typeface="+mn-ea"/>
                <a:cs typeface="+mn-cs"/>
              </a:defRPr>
            </a:lvl1pPr>
            <a:lvl2pPr marL="685766" indent="-228589" algn="l" defTabSz="914354" rtl="0" eaLnBrk="1" latinLnBrk="0" hangingPunct="1">
              <a:lnSpc>
                <a:spcPct val="100000"/>
              </a:lnSpc>
              <a:spcBef>
                <a:spcPts val="500"/>
              </a:spcBef>
              <a:buClr>
                <a:schemeClr val="accent2"/>
              </a:buClr>
              <a:buFont typeface="System Font Regular"/>
              <a:buChar char="–"/>
              <a:defRPr sz="1600" kern="1200">
                <a:solidFill>
                  <a:schemeClr val="tx1"/>
                </a:solidFill>
                <a:latin typeface="+mn-lt"/>
                <a:ea typeface="+mn-ea"/>
                <a:cs typeface="+mn-cs"/>
              </a:defRPr>
            </a:lvl2pPr>
            <a:lvl3pPr marL="1142942" indent="-228589" algn="l" defTabSz="914354"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67"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67"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endParaRPr lang="en-US" sz="10000" b="1" u="sng" dirty="0">
              <a:solidFill>
                <a:schemeClr val="accent1"/>
              </a:solidFill>
              <a:cs typeface="Times New Roman" panose="02020603050405020304" pitchFamily="18" charset="0"/>
              <a:hlinkClick r:id="rId3"/>
            </a:endParaRPr>
          </a:p>
          <a:p>
            <a:pPr marL="342900" indent="-342900"/>
            <a:r>
              <a:rPr lang="en-US" sz="10000" b="1" dirty="0">
                <a:solidFill>
                  <a:schemeClr val="accent1"/>
                </a:solidFill>
                <a:cs typeface="Times New Roman" panose="02020603050405020304" pitchFamily="18" charset="0"/>
              </a:rPr>
              <a:t>Fact:</a:t>
            </a:r>
            <a:r>
              <a:rPr lang="en-US" sz="10000" b="1" dirty="0">
                <a:solidFill>
                  <a:srgbClr val="0A467C"/>
                </a:solidFill>
                <a:cs typeface="Times New Roman" panose="02020603050405020304" pitchFamily="18" charset="0"/>
              </a:rPr>
              <a:t> </a:t>
            </a:r>
            <a:r>
              <a:rPr lang="en-US" sz="10000" b="1" dirty="0">
                <a:solidFill>
                  <a:srgbClr val="0A467C"/>
                </a:solidFill>
              </a:rPr>
              <a:t>WCC strongly encourages all employees and other members of the WCC community to promptly report concerns regarding suspected or known discrimination/harassment on the basis of sex to the Title IX Coordinator or a Deputy Title IX Coordinator. </a:t>
            </a:r>
          </a:p>
          <a:p>
            <a:pPr marL="342900" indent="-342900"/>
            <a:r>
              <a:rPr lang="en-US" sz="10000" b="1" dirty="0">
                <a:solidFill>
                  <a:srgbClr val="0A467C"/>
                </a:solidFill>
              </a:rPr>
              <a:t>The President, Vice Presidents, &amp; Deans are required to report discrimination and harassment on the basis of sex to the Title IX Coordinator or a Deputy Title IX Coordinator. </a:t>
            </a:r>
            <a:endParaRPr lang="en-US" sz="10000" b="1" dirty="0">
              <a:solidFill>
                <a:srgbClr val="0A467C"/>
              </a:solidFill>
              <a:cs typeface="Times New Roman" panose="02020603050405020304" pitchFamily="18" charset="0"/>
            </a:endParaRPr>
          </a:p>
          <a:p>
            <a:pPr marL="457177" lvl="1" indent="0">
              <a:buFont typeface="System Font Regular"/>
              <a:buNone/>
            </a:pPr>
            <a:endParaRPr lang="en-US" sz="1800" b="1" dirty="0">
              <a:solidFill>
                <a:schemeClr val="accent1"/>
              </a:solidFill>
              <a:cs typeface="Times New Roman" panose="02020603050405020304" pitchFamily="18" charset="0"/>
            </a:endParaRPr>
          </a:p>
        </p:txBody>
      </p:sp>
      <p:pic>
        <p:nvPicPr>
          <p:cNvPr id="6" name="Picture 5">
            <a:extLst>
              <a:ext uri="{FF2B5EF4-FFF2-40B4-BE49-F238E27FC236}">
                <a16:creationId xmlns:a16="http://schemas.microsoft.com/office/drawing/2014/main" id="{556BAC2D-408B-FDA9-0BBC-9274DA644A5F}"/>
              </a:ext>
            </a:extLst>
          </p:cNvPr>
          <p:cNvPicPr>
            <a:picLocks noChangeAspect="1"/>
          </p:cNvPicPr>
          <p:nvPr/>
        </p:nvPicPr>
        <p:blipFill>
          <a:blip r:embed="rId4"/>
          <a:stretch>
            <a:fillRect/>
          </a:stretch>
        </p:blipFill>
        <p:spPr>
          <a:xfrm>
            <a:off x="3664280" y="385084"/>
            <a:ext cx="3205444" cy="1375471"/>
          </a:xfrm>
          <a:prstGeom prst="rect">
            <a:avLst/>
          </a:prstGeom>
        </p:spPr>
      </p:pic>
    </p:spTree>
    <p:extLst>
      <p:ext uri="{BB962C8B-B14F-4D97-AF65-F5344CB8AC3E}">
        <p14:creationId xmlns:p14="http://schemas.microsoft.com/office/powerpoint/2010/main" val="328412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02241-1E86-F413-CD6D-E0B97A3A8525}"/>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F8D8DCAA-8AC9-C4D3-F742-79BD4A76A30F}"/>
              </a:ext>
            </a:extLst>
          </p:cNvPr>
          <p:cNvSpPr>
            <a:spLocks noGrp="1"/>
          </p:cNvSpPr>
          <p:nvPr>
            <p:ph idx="1"/>
          </p:nvPr>
        </p:nvSpPr>
        <p:spPr>
          <a:xfrm>
            <a:off x="838200" y="1828906"/>
            <a:ext cx="10515600" cy="1112572"/>
          </a:xfrm>
        </p:spPr>
        <p:txBody>
          <a:bodyPr>
            <a:normAutofit fontScale="85000" lnSpcReduction="20000"/>
          </a:bodyPr>
          <a:lstStyle/>
          <a:p>
            <a:pPr marL="0" indent="0">
              <a:buNone/>
            </a:pPr>
            <a:endParaRPr lang="en-US" sz="2500" b="1" u="sng" dirty="0">
              <a:solidFill>
                <a:schemeClr val="accent1"/>
              </a:solidFill>
              <a:cs typeface="Times New Roman" panose="02020603050405020304" pitchFamily="18" charset="0"/>
              <a:hlinkClick r:id="rId3"/>
            </a:endParaRPr>
          </a:p>
          <a:p>
            <a:pPr marL="342900" indent="-342900"/>
            <a:r>
              <a:rPr lang="en-US" sz="2900" b="1" dirty="0">
                <a:solidFill>
                  <a:srgbClr val="0A467C"/>
                </a:solidFill>
              </a:rPr>
              <a:t>Supportive measures are only for the person who filed a formal complaint.</a:t>
            </a:r>
            <a:endParaRPr lang="en-US" sz="2900" b="1" dirty="0">
              <a:solidFill>
                <a:srgbClr val="0A467C"/>
              </a:solidFill>
              <a:cs typeface="Times New Roman" panose="02020603050405020304" pitchFamily="18" charset="0"/>
            </a:endParaRPr>
          </a:p>
        </p:txBody>
      </p:sp>
      <p:sp>
        <p:nvSpPr>
          <p:cNvPr id="10" name="Slide Number Placeholder 9">
            <a:extLst>
              <a:ext uri="{FF2B5EF4-FFF2-40B4-BE49-F238E27FC236}">
                <a16:creationId xmlns:a16="http://schemas.microsoft.com/office/drawing/2014/main" id="{70D4D6B8-DCD2-5A93-7701-BE9B927E20E0}"/>
              </a:ext>
            </a:extLst>
          </p:cNvPr>
          <p:cNvSpPr>
            <a:spLocks noGrp="1"/>
          </p:cNvSpPr>
          <p:nvPr>
            <p:ph type="sldNum" sz="quarter" idx="11"/>
          </p:nvPr>
        </p:nvSpPr>
        <p:spPr/>
        <p:txBody>
          <a:bodyPr/>
          <a:lstStyle/>
          <a:p>
            <a:fld id="{4593E972-DFF1-411A-9A8E-8FA2F90BCA7F}" type="slidenum">
              <a:rPr lang="en-US" smtClean="0"/>
              <a:pPr/>
              <a:t>14</a:t>
            </a:fld>
            <a:endParaRPr lang="en-US"/>
          </a:p>
        </p:txBody>
      </p:sp>
      <p:sp>
        <p:nvSpPr>
          <p:cNvPr id="16" name="Rectangle 15">
            <a:extLst>
              <a:ext uri="{FF2B5EF4-FFF2-40B4-BE49-F238E27FC236}">
                <a16:creationId xmlns:a16="http://schemas.microsoft.com/office/drawing/2014/main" id="{0D512ED8-964F-C6FC-9792-6819B881B0DB}"/>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b="1" kern="0" dirty="0">
                <a:solidFill>
                  <a:srgbClr val="FFFFFF"/>
                </a:solidFill>
                <a:cs typeface="Arial"/>
              </a:rPr>
              <a:t>www.wilkescc.edu/prevent</a:t>
            </a:r>
          </a:p>
        </p:txBody>
      </p:sp>
      <p:sp>
        <p:nvSpPr>
          <p:cNvPr id="3" name="Content Placeholder 13">
            <a:extLst>
              <a:ext uri="{FF2B5EF4-FFF2-40B4-BE49-F238E27FC236}">
                <a16:creationId xmlns:a16="http://schemas.microsoft.com/office/drawing/2014/main" id="{1920025A-8603-F6B2-61FB-327C71717D36}"/>
              </a:ext>
            </a:extLst>
          </p:cNvPr>
          <p:cNvSpPr txBox="1">
            <a:spLocks/>
          </p:cNvSpPr>
          <p:nvPr/>
        </p:nvSpPr>
        <p:spPr>
          <a:xfrm>
            <a:off x="838200" y="3012020"/>
            <a:ext cx="10515600" cy="1112572"/>
          </a:xfrm>
          <a:prstGeom prst="rect">
            <a:avLst/>
          </a:prstGeom>
        </p:spPr>
        <p:txBody>
          <a:bodyPr vert="horz" lIns="91440" tIns="45720" rIns="91440" bIns="45720" rtlCol="0">
            <a:normAutofit fontScale="25000" lnSpcReduction="20000"/>
          </a:bodyPr>
          <a:lstStyle>
            <a:lvl1pPr marL="228589" indent="-228589" algn="l" defTabSz="914354" rtl="0" eaLnBrk="1" latinLnBrk="0" hangingPunct="1">
              <a:lnSpc>
                <a:spcPct val="100000"/>
              </a:lnSpc>
              <a:spcBef>
                <a:spcPts val="1000"/>
              </a:spcBef>
              <a:buClr>
                <a:schemeClr val="accent1"/>
              </a:buClr>
              <a:buFont typeface="Wingdings" pitchFamily="2" charset="2"/>
              <a:buChar char="§"/>
              <a:defRPr sz="2000" kern="1200">
                <a:solidFill>
                  <a:schemeClr val="tx1"/>
                </a:solidFill>
                <a:latin typeface="+mn-lt"/>
                <a:ea typeface="+mn-ea"/>
                <a:cs typeface="+mn-cs"/>
              </a:defRPr>
            </a:lvl1pPr>
            <a:lvl2pPr marL="685766" indent="-228589" algn="l" defTabSz="914354" rtl="0" eaLnBrk="1" latinLnBrk="0" hangingPunct="1">
              <a:lnSpc>
                <a:spcPct val="100000"/>
              </a:lnSpc>
              <a:spcBef>
                <a:spcPts val="500"/>
              </a:spcBef>
              <a:buClr>
                <a:schemeClr val="accent2"/>
              </a:buClr>
              <a:buFont typeface="System Font Regular"/>
              <a:buChar char="–"/>
              <a:defRPr sz="1600" kern="1200">
                <a:solidFill>
                  <a:schemeClr val="tx1"/>
                </a:solidFill>
                <a:latin typeface="+mn-lt"/>
                <a:ea typeface="+mn-ea"/>
                <a:cs typeface="+mn-cs"/>
              </a:defRPr>
            </a:lvl2pPr>
            <a:lvl3pPr marL="1142942" indent="-228589" algn="l" defTabSz="914354"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67"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67"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endParaRPr lang="en-US" sz="10000" b="1" u="sng" dirty="0">
              <a:solidFill>
                <a:schemeClr val="accent1"/>
              </a:solidFill>
              <a:cs typeface="Times New Roman" panose="02020603050405020304" pitchFamily="18" charset="0"/>
              <a:hlinkClick r:id="rId3"/>
            </a:endParaRPr>
          </a:p>
          <a:p>
            <a:pPr marL="342900" indent="-342900"/>
            <a:r>
              <a:rPr lang="en-US" sz="10000" b="1" dirty="0">
                <a:solidFill>
                  <a:schemeClr val="accent1"/>
                </a:solidFill>
                <a:cs typeface="Times New Roman" panose="02020603050405020304" pitchFamily="18" charset="0"/>
              </a:rPr>
              <a:t>Fact:</a:t>
            </a:r>
            <a:r>
              <a:rPr lang="en-US" sz="10000" b="1" dirty="0">
                <a:solidFill>
                  <a:srgbClr val="0A467C"/>
                </a:solidFill>
                <a:cs typeface="Times New Roman" panose="02020603050405020304" pitchFamily="18" charset="0"/>
              </a:rPr>
              <a:t> </a:t>
            </a:r>
            <a:r>
              <a:rPr lang="en-US" sz="10000" b="1" dirty="0">
                <a:solidFill>
                  <a:srgbClr val="0A467C"/>
                </a:solidFill>
              </a:rPr>
              <a:t>Supportive measures are available for both the complainant and responding party.</a:t>
            </a:r>
          </a:p>
          <a:p>
            <a:pPr marL="457177" lvl="1" indent="0">
              <a:buFont typeface="System Font Regular"/>
              <a:buNone/>
            </a:pPr>
            <a:endParaRPr lang="en-US" sz="1800" b="1" dirty="0">
              <a:solidFill>
                <a:schemeClr val="accent1"/>
              </a:solidFill>
              <a:cs typeface="Times New Roman" panose="02020603050405020304" pitchFamily="18" charset="0"/>
            </a:endParaRPr>
          </a:p>
        </p:txBody>
      </p:sp>
      <p:pic>
        <p:nvPicPr>
          <p:cNvPr id="6" name="Picture 5">
            <a:extLst>
              <a:ext uri="{FF2B5EF4-FFF2-40B4-BE49-F238E27FC236}">
                <a16:creationId xmlns:a16="http://schemas.microsoft.com/office/drawing/2014/main" id="{A798B3CB-5553-E22C-7832-6B2B87871D3D}"/>
              </a:ext>
            </a:extLst>
          </p:cNvPr>
          <p:cNvPicPr>
            <a:picLocks noChangeAspect="1"/>
          </p:cNvPicPr>
          <p:nvPr/>
        </p:nvPicPr>
        <p:blipFill>
          <a:blip r:embed="rId4"/>
          <a:stretch>
            <a:fillRect/>
          </a:stretch>
        </p:blipFill>
        <p:spPr>
          <a:xfrm>
            <a:off x="3748837" y="438860"/>
            <a:ext cx="3941502" cy="1689215"/>
          </a:xfrm>
          <a:prstGeom prst="rect">
            <a:avLst/>
          </a:prstGeom>
        </p:spPr>
      </p:pic>
    </p:spTree>
    <p:extLst>
      <p:ext uri="{BB962C8B-B14F-4D97-AF65-F5344CB8AC3E}">
        <p14:creationId xmlns:p14="http://schemas.microsoft.com/office/powerpoint/2010/main" val="164229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67E33-D516-90F2-DF3E-683C39595006}"/>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A7BBF824-D5D2-5189-EED9-309FE6275C05}"/>
              </a:ext>
            </a:extLst>
          </p:cNvPr>
          <p:cNvSpPr>
            <a:spLocks noGrp="1"/>
          </p:cNvSpPr>
          <p:nvPr>
            <p:ph idx="1"/>
          </p:nvPr>
        </p:nvSpPr>
        <p:spPr>
          <a:xfrm>
            <a:off x="838200" y="1161705"/>
            <a:ext cx="10515600" cy="3779062"/>
          </a:xfrm>
        </p:spPr>
        <p:txBody>
          <a:bodyPr>
            <a:normAutofit/>
          </a:bodyPr>
          <a:lstStyle/>
          <a:p>
            <a:pPr marL="342900" indent="-342900"/>
            <a:r>
              <a:rPr lang="en-US" b="1" dirty="0">
                <a:solidFill>
                  <a:srgbClr val="0A467C"/>
                </a:solidFill>
                <a:latin typeface="Arial Body"/>
              </a:rPr>
              <a:t>Title IX requires that supportive measures be non-disciplinary, non-punitive, and designed to restore or preserve access to education.</a:t>
            </a:r>
          </a:p>
          <a:p>
            <a:pPr marL="342900" indent="-342900"/>
            <a:r>
              <a:rPr lang="en-US" b="1" dirty="0">
                <a:solidFill>
                  <a:srgbClr val="0A467C"/>
                </a:solidFill>
                <a:latin typeface="Arial Body"/>
              </a:rPr>
              <a:t>Available to both complaint and respondent.</a:t>
            </a:r>
          </a:p>
          <a:p>
            <a:pPr marL="342900" indent="-342900"/>
            <a:endParaRPr lang="en-US" b="1" dirty="0">
              <a:solidFill>
                <a:srgbClr val="0A467C"/>
              </a:solidFill>
              <a:latin typeface="Arial Body"/>
              <a:cs typeface="Times New Roman" panose="02020603050405020304" pitchFamily="18" charset="0"/>
            </a:endParaRPr>
          </a:p>
          <a:p>
            <a:pPr marL="0" lvl="0" indent="0" defTabSz="914400" eaLnBrk="0" fontAlgn="base" hangingPunct="0">
              <a:spcBef>
                <a:spcPct val="0"/>
              </a:spcBef>
              <a:spcAft>
                <a:spcPct val="0"/>
              </a:spcAft>
              <a:buClrTx/>
              <a:buFontTx/>
              <a:buChar char="•"/>
            </a:pPr>
            <a:r>
              <a:rPr lang="en-US" b="1" dirty="0">
                <a:solidFill>
                  <a:srgbClr val="0A467C"/>
                </a:solidFill>
                <a:latin typeface="Arial Body"/>
                <a:cs typeface="Times New Roman" panose="02020603050405020304" pitchFamily="18" charset="0"/>
              </a:rPr>
              <a:t>Examples:</a:t>
            </a:r>
          </a:p>
          <a:p>
            <a:pPr marL="457177" lvl="1" indent="0" defTabSz="914400" eaLnBrk="0" fontAlgn="base" hangingPunct="0">
              <a:spcBef>
                <a:spcPct val="0"/>
              </a:spcBef>
              <a:spcAft>
                <a:spcPct val="0"/>
              </a:spcAft>
              <a:buClrTx/>
              <a:buFontTx/>
              <a:buChar char="•"/>
            </a:pPr>
            <a:r>
              <a:rPr lang="en-US" altLang="en-US" sz="2000" b="1" dirty="0">
                <a:solidFill>
                  <a:srgbClr val="0A467C"/>
                </a:solidFill>
                <a:latin typeface="Arial Body"/>
              </a:rPr>
              <a:t>Academic extensions or schedule adjustments</a:t>
            </a:r>
          </a:p>
          <a:p>
            <a:pPr marL="457177" lvl="1" indent="0" defTabSz="914400" eaLnBrk="0" fontAlgn="base" hangingPunct="0">
              <a:spcBef>
                <a:spcPct val="0"/>
              </a:spcBef>
              <a:spcAft>
                <a:spcPct val="0"/>
              </a:spcAft>
              <a:buClrTx/>
              <a:buFontTx/>
              <a:buChar char="•"/>
            </a:pPr>
            <a:r>
              <a:rPr lang="en-US" altLang="en-US" sz="2000" b="1" dirty="0">
                <a:solidFill>
                  <a:srgbClr val="0A467C"/>
                </a:solidFill>
                <a:latin typeface="Arial Body"/>
              </a:rPr>
              <a:t>Change in class section </a:t>
            </a:r>
          </a:p>
          <a:p>
            <a:pPr marL="457177" lvl="1" indent="0" defTabSz="914400" eaLnBrk="0" fontAlgn="base" hangingPunct="0">
              <a:spcBef>
                <a:spcPct val="0"/>
              </a:spcBef>
              <a:spcAft>
                <a:spcPct val="0"/>
              </a:spcAft>
              <a:buClrTx/>
              <a:buFontTx/>
              <a:buChar char="•"/>
            </a:pPr>
            <a:r>
              <a:rPr lang="en-US" altLang="en-US" sz="2000" b="1" dirty="0">
                <a:solidFill>
                  <a:srgbClr val="0A467C"/>
                </a:solidFill>
                <a:latin typeface="Arial Body"/>
              </a:rPr>
              <a:t>Campus no-contact orders</a:t>
            </a:r>
          </a:p>
          <a:p>
            <a:pPr marL="457177" lvl="1" indent="0" defTabSz="914400" eaLnBrk="0" fontAlgn="base" hangingPunct="0">
              <a:spcBef>
                <a:spcPct val="0"/>
              </a:spcBef>
              <a:spcAft>
                <a:spcPct val="0"/>
              </a:spcAft>
              <a:buClrTx/>
              <a:buFontTx/>
              <a:buChar char="•"/>
            </a:pPr>
            <a:r>
              <a:rPr lang="en-US" altLang="en-US" sz="2000" b="1" dirty="0">
                <a:solidFill>
                  <a:srgbClr val="0A467C"/>
                </a:solidFill>
                <a:latin typeface="Arial Body"/>
              </a:rPr>
              <a:t>Counseling</a:t>
            </a:r>
          </a:p>
          <a:p>
            <a:pPr marL="457177" lvl="1" indent="0" defTabSz="914400" eaLnBrk="0" fontAlgn="base" hangingPunct="0">
              <a:spcBef>
                <a:spcPct val="0"/>
              </a:spcBef>
              <a:spcAft>
                <a:spcPct val="0"/>
              </a:spcAft>
              <a:buClrTx/>
              <a:buFontTx/>
              <a:buChar char="•"/>
            </a:pPr>
            <a:r>
              <a:rPr lang="en-US" altLang="en-US" sz="2000" b="1" dirty="0">
                <a:solidFill>
                  <a:srgbClr val="0A467C"/>
                </a:solidFill>
                <a:latin typeface="Arial Body"/>
              </a:rPr>
              <a:t>Increased campus security</a:t>
            </a:r>
          </a:p>
          <a:p>
            <a:pPr marL="342900" indent="-342900"/>
            <a:endParaRPr lang="en-US" sz="1800" b="1" dirty="0">
              <a:solidFill>
                <a:schemeClr val="accent1"/>
              </a:solidFill>
              <a:cs typeface="Times New Roman" panose="02020603050405020304" pitchFamily="18" charset="0"/>
            </a:endParaRPr>
          </a:p>
          <a:p>
            <a:pPr marL="342900" indent="-342900"/>
            <a:endParaRPr lang="en-US" sz="1800" b="1" dirty="0">
              <a:solidFill>
                <a:schemeClr val="accent1"/>
              </a:solidFill>
              <a:cs typeface="Times New Roman" panose="02020603050405020304" pitchFamily="18" charset="0"/>
            </a:endParaRPr>
          </a:p>
        </p:txBody>
      </p:sp>
      <p:sp>
        <p:nvSpPr>
          <p:cNvPr id="10" name="Slide Number Placeholder 9">
            <a:extLst>
              <a:ext uri="{FF2B5EF4-FFF2-40B4-BE49-F238E27FC236}">
                <a16:creationId xmlns:a16="http://schemas.microsoft.com/office/drawing/2014/main" id="{6E469699-B2C5-EA62-34C9-925494565293}"/>
              </a:ext>
            </a:extLst>
          </p:cNvPr>
          <p:cNvSpPr>
            <a:spLocks noGrp="1"/>
          </p:cNvSpPr>
          <p:nvPr>
            <p:ph type="sldNum" sz="quarter" idx="11"/>
          </p:nvPr>
        </p:nvSpPr>
        <p:spPr/>
        <p:txBody>
          <a:bodyPr/>
          <a:lstStyle/>
          <a:p>
            <a:fld id="{4593E972-DFF1-411A-9A8E-8FA2F90BCA7F}" type="slidenum">
              <a:rPr lang="en-US" smtClean="0"/>
              <a:pPr/>
              <a:t>15</a:t>
            </a:fld>
            <a:endParaRPr lang="en-US"/>
          </a:p>
        </p:txBody>
      </p:sp>
      <p:sp>
        <p:nvSpPr>
          <p:cNvPr id="16" name="Rectangle 15">
            <a:extLst>
              <a:ext uri="{FF2B5EF4-FFF2-40B4-BE49-F238E27FC236}">
                <a16:creationId xmlns:a16="http://schemas.microsoft.com/office/drawing/2014/main" id="{62EC39FA-4B4A-23A5-83EB-F5225BED4B0F}"/>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b="1" kern="0" dirty="0">
                <a:solidFill>
                  <a:srgbClr val="FFFFFF"/>
                </a:solidFill>
                <a:cs typeface="Arial"/>
              </a:rPr>
              <a:t>www.wilkescc.edu/prevent</a:t>
            </a:r>
          </a:p>
        </p:txBody>
      </p:sp>
      <p:sp>
        <p:nvSpPr>
          <p:cNvPr id="5" name="Title 2">
            <a:extLst>
              <a:ext uri="{FF2B5EF4-FFF2-40B4-BE49-F238E27FC236}">
                <a16:creationId xmlns:a16="http://schemas.microsoft.com/office/drawing/2014/main" id="{3A858318-2841-3424-D731-8618A3614643}"/>
              </a:ext>
            </a:extLst>
          </p:cNvPr>
          <p:cNvSpPr>
            <a:spLocks noGrp="1"/>
          </p:cNvSpPr>
          <p:nvPr>
            <p:ph type="title"/>
          </p:nvPr>
        </p:nvSpPr>
        <p:spPr>
          <a:xfrm>
            <a:off x="574964" y="515546"/>
            <a:ext cx="10515600" cy="873683"/>
          </a:xfrm>
        </p:spPr>
        <p:txBody>
          <a:bodyPr/>
          <a:lstStyle/>
          <a:p>
            <a:r>
              <a:rPr lang="en-US" b="1" dirty="0"/>
              <a:t>Supportive Measures</a:t>
            </a:r>
          </a:p>
        </p:txBody>
      </p:sp>
    </p:spTree>
    <p:extLst>
      <p:ext uri="{BB962C8B-B14F-4D97-AF65-F5344CB8AC3E}">
        <p14:creationId xmlns:p14="http://schemas.microsoft.com/office/powerpoint/2010/main" val="120736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525DB-5F24-BBC9-0F41-073D69725D3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9BEB98-4C49-AC6B-1B6F-1FB5B9EDD526}"/>
              </a:ext>
            </a:extLst>
          </p:cNvPr>
          <p:cNvSpPr>
            <a:spLocks noGrp="1"/>
          </p:cNvSpPr>
          <p:nvPr>
            <p:ph sz="half" idx="1"/>
          </p:nvPr>
        </p:nvSpPr>
        <p:spPr>
          <a:xfrm>
            <a:off x="838199" y="1321357"/>
            <a:ext cx="9661989" cy="995123"/>
          </a:xfrm>
        </p:spPr>
        <p:txBody>
          <a:bodyPr>
            <a:normAutofit/>
          </a:bodyPr>
          <a:lstStyle/>
          <a:p>
            <a:pPr marL="0" indent="0">
              <a:buNone/>
            </a:pPr>
            <a:r>
              <a:rPr lang="en-US" sz="2000" b="1" dirty="0">
                <a:solidFill>
                  <a:srgbClr val="0A467C"/>
                </a:solidFill>
              </a:rPr>
              <a:t>What would you say to a student who begins disclosing a Title IX concern during class or office hours?</a:t>
            </a:r>
          </a:p>
        </p:txBody>
      </p:sp>
      <p:sp>
        <p:nvSpPr>
          <p:cNvPr id="4" name="Title 3">
            <a:extLst>
              <a:ext uri="{FF2B5EF4-FFF2-40B4-BE49-F238E27FC236}">
                <a16:creationId xmlns:a16="http://schemas.microsoft.com/office/drawing/2014/main" id="{AFD25A07-4111-5904-DE39-B9F40EA02589}"/>
              </a:ext>
            </a:extLst>
          </p:cNvPr>
          <p:cNvSpPr>
            <a:spLocks noGrp="1"/>
          </p:cNvSpPr>
          <p:nvPr>
            <p:ph type="title"/>
          </p:nvPr>
        </p:nvSpPr>
        <p:spPr>
          <a:xfrm>
            <a:off x="838200" y="527081"/>
            <a:ext cx="10515600" cy="873683"/>
          </a:xfrm>
        </p:spPr>
        <p:txBody>
          <a:bodyPr/>
          <a:lstStyle/>
          <a:p>
            <a:r>
              <a:rPr lang="en-US" b="1" dirty="0"/>
              <a:t>Discussion</a:t>
            </a:r>
          </a:p>
        </p:txBody>
      </p:sp>
      <p:sp>
        <p:nvSpPr>
          <p:cNvPr id="9" name="Slide Number Placeholder 8">
            <a:extLst>
              <a:ext uri="{FF2B5EF4-FFF2-40B4-BE49-F238E27FC236}">
                <a16:creationId xmlns:a16="http://schemas.microsoft.com/office/drawing/2014/main" id="{F935F0DF-A73A-B059-A923-5BA5563BE5FE}"/>
              </a:ext>
            </a:extLst>
          </p:cNvPr>
          <p:cNvSpPr>
            <a:spLocks noGrp="1"/>
          </p:cNvSpPr>
          <p:nvPr>
            <p:ph type="sldNum" sz="quarter" idx="10"/>
          </p:nvPr>
        </p:nvSpPr>
        <p:spPr/>
        <p:txBody>
          <a:bodyPr/>
          <a:lstStyle/>
          <a:p>
            <a:fld id="{4593E972-DFF1-411A-9A8E-8FA2F90BCA7F}" type="slidenum">
              <a:rPr lang="en-US" smtClean="0"/>
              <a:pPr/>
              <a:t>16</a:t>
            </a:fld>
            <a:endParaRPr lang="en-US"/>
          </a:p>
        </p:txBody>
      </p:sp>
      <p:pic>
        <p:nvPicPr>
          <p:cNvPr id="3" name="Picture 2">
            <a:extLst>
              <a:ext uri="{FF2B5EF4-FFF2-40B4-BE49-F238E27FC236}">
                <a16:creationId xmlns:a16="http://schemas.microsoft.com/office/drawing/2014/main" id="{5F1124E8-4B05-A646-38E2-61C81F3336F4}"/>
              </a:ext>
            </a:extLst>
          </p:cNvPr>
          <p:cNvPicPr>
            <a:picLocks noChangeAspect="1"/>
          </p:cNvPicPr>
          <p:nvPr/>
        </p:nvPicPr>
        <p:blipFill>
          <a:blip r:embed="rId3"/>
          <a:stretch>
            <a:fillRect/>
          </a:stretch>
        </p:blipFill>
        <p:spPr>
          <a:xfrm>
            <a:off x="0" y="5107946"/>
            <a:ext cx="12192000" cy="857393"/>
          </a:xfrm>
          <a:prstGeom prst="rect">
            <a:avLst/>
          </a:prstGeom>
        </p:spPr>
      </p:pic>
    </p:spTree>
    <p:extLst>
      <p:ext uri="{BB962C8B-B14F-4D97-AF65-F5344CB8AC3E}">
        <p14:creationId xmlns:p14="http://schemas.microsoft.com/office/powerpoint/2010/main" val="269893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AE0333A-587E-DB4B-A788-682DECEFE4D7}"/>
              </a:ext>
            </a:extLst>
          </p:cNvPr>
          <p:cNvSpPr>
            <a:spLocks noGrp="1"/>
          </p:cNvSpPr>
          <p:nvPr>
            <p:ph idx="1"/>
          </p:nvPr>
        </p:nvSpPr>
        <p:spPr>
          <a:xfrm>
            <a:off x="931652" y="1572545"/>
            <a:ext cx="10515600" cy="1678656"/>
          </a:xfrm>
        </p:spPr>
        <p:txBody>
          <a:bodyPr>
            <a:normAutofit/>
          </a:bodyPr>
          <a:lstStyle/>
          <a:p>
            <a:pPr marL="0" lvl="0" indent="0">
              <a:buNone/>
            </a:pPr>
            <a:r>
              <a:rPr lang="en-US" dirty="0"/>
              <a:t>Kim reports to her instructor that another student in the class, Adam, is harassing her.  She says he sent her a message on Facebook that had sexual wording.  She has blocked him from her Facebook account.  However, the incident has scared her very much.  She says that she doesn’t want to get Adam in trouble, but she doesn’t want to feel uncomfortable either.  </a:t>
            </a:r>
          </a:p>
        </p:txBody>
      </p:sp>
      <p:sp>
        <p:nvSpPr>
          <p:cNvPr id="10" name="Title 9">
            <a:extLst>
              <a:ext uri="{FF2B5EF4-FFF2-40B4-BE49-F238E27FC236}">
                <a16:creationId xmlns:a16="http://schemas.microsoft.com/office/drawing/2014/main" id="{3A13EE0D-D128-FB4D-89A0-AC3E219605DF}"/>
              </a:ext>
            </a:extLst>
          </p:cNvPr>
          <p:cNvSpPr>
            <a:spLocks noGrp="1"/>
          </p:cNvSpPr>
          <p:nvPr>
            <p:ph type="title"/>
          </p:nvPr>
        </p:nvSpPr>
        <p:spPr/>
        <p:txBody>
          <a:bodyPr>
            <a:normAutofit/>
          </a:bodyPr>
          <a:lstStyle/>
          <a:p>
            <a:r>
              <a:rPr lang="en-US" dirty="0"/>
              <a:t>Case Study #1</a:t>
            </a:r>
          </a:p>
        </p:txBody>
      </p:sp>
      <p:sp>
        <p:nvSpPr>
          <p:cNvPr id="3" name="Slide Number Placeholder 2">
            <a:extLst>
              <a:ext uri="{FF2B5EF4-FFF2-40B4-BE49-F238E27FC236}">
                <a16:creationId xmlns:a16="http://schemas.microsoft.com/office/drawing/2014/main" id="{5B1AFC75-4947-0A47-8D78-2A93D0141AA4}"/>
              </a:ext>
            </a:extLst>
          </p:cNvPr>
          <p:cNvSpPr>
            <a:spLocks noGrp="1"/>
          </p:cNvSpPr>
          <p:nvPr>
            <p:ph type="sldNum" sz="quarter" idx="4"/>
          </p:nvPr>
        </p:nvSpPr>
        <p:spPr>
          <a:xfrm>
            <a:off x="11447252" y="6219060"/>
            <a:ext cx="474453" cy="365125"/>
          </a:xfrm>
          <a:prstGeom prst="rect">
            <a:avLst/>
          </a:prstGeom>
        </p:spPr>
        <p:txBody>
          <a:bodyPr vert="horz" lIns="91440" tIns="45720" rIns="91440" bIns="45720" rtlCol="0" anchor="ctr"/>
          <a:lstStyle>
            <a:defPPr>
              <a:defRPr lang="en-US"/>
            </a:defPPr>
            <a:lvl1pPr marL="0" algn="ctr" defTabSz="1219140" rtl="0" eaLnBrk="1" latinLnBrk="0" hangingPunct="1">
              <a:defRPr sz="1200" kern="1200">
                <a:solidFill>
                  <a:schemeClr val="bg2"/>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fld id="{4593E972-DFF1-411A-9A8E-8FA2F90BCA7F}" type="slidenum">
              <a:rPr lang="en-US" smtClean="0"/>
              <a:pPr/>
              <a:t>17</a:t>
            </a:fld>
            <a:endParaRPr lang="en-US" dirty="0"/>
          </a:p>
        </p:txBody>
      </p:sp>
      <p:sp>
        <p:nvSpPr>
          <p:cNvPr id="5" name="Rectangle 4">
            <a:extLst>
              <a:ext uri="{FF2B5EF4-FFF2-40B4-BE49-F238E27FC236}">
                <a16:creationId xmlns:a16="http://schemas.microsoft.com/office/drawing/2014/main" id="{5797BF9F-EF0C-9E45-8946-E29A50DBCADD}"/>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endParaRPr lang="en-US" sz="3200" kern="0" dirty="0">
              <a:solidFill>
                <a:srgbClr val="FFFFFF"/>
              </a:solidFill>
              <a:cs typeface="Arial"/>
            </a:endParaRPr>
          </a:p>
        </p:txBody>
      </p:sp>
      <p:pic>
        <p:nvPicPr>
          <p:cNvPr id="7" name="Picture 6">
            <a:extLst>
              <a:ext uri="{FF2B5EF4-FFF2-40B4-BE49-F238E27FC236}">
                <a16:creationId xmlns:a16="http://schemas.microsoft.com/office/drawing/2014/main" id="{A19DAE09-B42F-45E4-B4D6-2309A691044C}"/>
              </a:ext>
            </a:extLst>
          </p:cNvPr>
          <p:cNvPicPr>
            <a:picLocks noChangeAspect="1"/>
          </p:cNvPicPr>
          <p:nvPr/>
        </p:nvPicPr>
        <p:blipFill rotWithShape="1">
          <a:blip r:embed="rId2"/>
          <a:srcRect l="7620" t="37671" r="30626" b="22132"/>
          <a:stretch/>
        </p:blipFill>
        <p:spPr>
          <a:xfrm>
            <a:off x="7268131" y="3499148"/>
            <a:ext cx="4179121" cy="1530090"/>
          </a:xfrm>
          <a:prstGeom prst="rect">
            <a:avLst/>
          </a:prstGeom>
        </p:spPr>
      </p:pic>
    </p:spTree>
    <p:extLst>
      <p:ext uri="{BB962C8B-B14F-4D97-AF65-F5344CB8AC3E}">
        <p14:creationId xmlns:p14="http://schemas.microsoft.com/office/powerpoint/2010/main" val="151594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AE0333A-587E-DB4B-A788-682DECEFE4D7}"/>
              </a:ext>
            </a:extLst>
          </p:cNvPr>
          <p:cNvSpPr>
            <a:spLocks noGrp="1"/>
          </p:cNvSpPr>
          <p:nvPr>
            <p:ph idx="1"/>
          </p:nvPr>
        </p:nvSpPr>
        <p:spPr>
          <a:xfrm>
            <a:off x="931652" y="1572545"/>
            <a:ext cx="10515600" cy="2018954"/>
          </a:xfrm>
        </p:spPr>
        <p:txBody>
          <a:bodyPr>
            <a:normAutofit/>
          </a:bodyPr>
          <a:lstStyle/>
          <a:p>
            <a:pPr marL="0" lvl="0" indent="0">
              <a:buNone/>
            </a:pPr>
            <a:r>
              <a:rPr lang="en-US" dirty="0"/>
              <a:t>Instructor Knight assigned a reflective essay to her class.  When reviewing the submitted essays, Instructor Knight came across an essay written by a student named Elisabeth.  In her essay, Elisabeth detailed an ongoing situation with a male classmate in another course.  She described how the classmate had been making her feel uncomfortable with repeated advances, inappropriate comments, and unwanted physical contact.  Elisabeth explained that she was afraid to report the incidents, fearing it would escalate the situation.  </a:t>
            </a:r>
          </a:p>
        </p:txBody>
      </p:sp>
      <p:sp>
        <p:nvSpPr>
          <p:cNvPr id="10" name="Title 9">
            <a:extLst>
              <a:ext uri="{FF2B5EF4-FFF2-40B4-BE49-F238E27FC236}">
                <a16:creationId xmlns:a16="http://schemas.microsoft.com/office/drawing/2014/main" id="{3A13EE0D-D128-FB4D-89A0-AC3E219605DF}"/>
              </a:ext>
            </a:extLst>
          </p:cNvPr>
          <p:cNvSpPr>
            <a:spLocks noGrp="1"/>
          </p:cNvSpPr>
          <p:nvPr>
            <p:ph type="title"/>
          </p:nvPr>
        </p:nvSpPr>
        <p:spPr/>
        <p:txBody>
          <a:bodyPr>
            <a:normAutofit/>
          </a:bodyPr>
          <a:lstStyle/>
          <a:p>
            <a:r>
              <a:rPr lang="en-US" dirty="0"/>
              <a:t>Case Study #2</a:t>
            </a:r>
          </a:p>
        </p:txBody>
      </p:sp>
      <p:sp>
        <p:nvSpPr>
          <p:cNvPr id="3" name="Slide Number Placeholder 2">
            <a:extLst>
              <a:ext uri="{FF2B5EF4-FFF2-40B4-BE49-F238E27FC236}">
                <a16:creationId xmlns:a16="http://schemas.microsoft.com/office/drawing/2014/main" id="{5B1AFC75-4947-0A47-8D78-2A93D0141AA4}"/>
              </a:ext>
            </a:extLst>
          </p:cNvPr>
          <p:cNvSpPr>
            <a:spLocks noGrp="1"/>
          </p:cNvSpPr>
          <p:nvPr>
            <p:ph type="sldNum" sz="quarter" idx="4"/>
          </p:nvPr>
        </p:nvSpPr>
        <p:spPr>
          <a:xfrm>
            <a:off x="11447252" y="6219060"/>
            <a:ext cx="474453" cy="365125"/>
          </a:xfrm>
          <a:prstGeom prst="rect">
            <a:avLst/>
          </a:prstGeom>
        </p:spPr>
        <p:txBody>
          <a:bodyPr vert="horz" lIns="91440" tIns="45720" rIns="91440" bIns="45720" rtlCol="0" anchor="ctr"/>
          <a:lstStyle>
            <a:defPPr>
              <a:defRPr lang="en-US"/>
            </a:defPPr>
            <a:lvl1pPr marL="0" algn="ctr" defTabSz="1219140" rtl="0" eaLnBrk="1" latinLnBrk="0" hangingPunct="1">
              <a:defRPr sz="1200" kern="1200">
                <a:solidFill>
                  <a:schemeClr val="bg2"/>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fld id="{4593E972-DFF1-411A-9A8E-8FA2F90BCA7F}" type="slidenum">
              <a:rPr lang="en-US" smtClean="0"/>
              <a:pPr/>
              <a:t>18</a:t>
            </a:fld>
            <a:endParaRPr lang="en-US" dirty="0"/>
          </a:p>
        </p:txBody>
      </p:sp>
      <p:sp>
        <p:nvSpPr>
          <p:cNvPr id="5" name="Rectangle 4">
            <a:extLst>
              <a:ext uri="{FF2B5EF4-FFF2-40B4-BE49-F238E27FC236}">
                <a16:creationId xmlns:a16="http://schemas.microsoft.com/office/drawing/2014/main" id="{5797BF9F-EF0C-9E45-8946-E29A50DBCADD}"/>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endParaRPr lang="en-US" sz="3200" kern="0" dirty="0">
              <a:solidFill>
                <a:srgbClr val="FFFFFF"/>
              </a:solidFill>
              <a:cs typeface="Arial"/>
            </a:endParaRPr>
          </a:p>
        </p:txBody>
      </p:sp>
      <p:pic>
        <p:nvPicPr>
          <p:cNvPr id="7" name="Picture 6">
            <a:extLst>
              <a:ext uri="{FF2B5EF4-FFF2-40B4-BE49-F238E27FC236}">
                <a16:creationId xmlns:a16="http://schemas.microsoft.com/office/drawing/2014/main" id="{A19DAE09-B42F-45E4-B4D6-2309A691044C}"/>
              </a:ext>
            </a:extLst>
          </p:cNvPr>
          <p:cNvPicPr>
            <a:picLocks noChangeAspect="1"/>
          </p:cNvPicPr>
          <p:nvPr/>
        </p:nvPicPr>
        <p:blipFill rotWithShape="1">
          <a:blip r:embed="rId2"/>
          <a:srcRect l="7620" t="37671" r="30626" b="22132"/>
          <a:stretch/>
        </p:blipFill>
        <p:spPr>
          <a:xfrm>
            <a:off x="7755875" y="3677724"/>
            <a:ext cx="3691377" cy="1351514"/>
          </a:xfrm>
          <a:prstGeom prst="rect">
            <a:avLst/>
          </a:prstGeom>
        </p:spPr>
      </p:pic>
    </p:spTree>
    <p:extLst>
      <p:ext uri="{BB962C8B-B14F-4D97-AF65-F5344CB8AC3E}">
        <p14:creationId xmlns:p14="http://schemas.microsoft.com/office/powerpoint/2010/main" val="321760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74387-F164-48DB-0BBC-3B496E3F2C75}"/>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3A9DE4E-C640-F386-05C1-581CA31A9E98}"/>
              </a:ext>
            </a:extLst>
          </p:cNvPr>
          <p:cNvSpPr>
            <a:spLocks noGrp="1"/>
          </p:cNvSpPr>
          <p:nvPr>
            <p:ph idx="1"/>
          </p:nvPr>
        </p:nvSpPr>
        <p:spPr>
          <a:xfrm>
            <a:off x="931652" y="1572545"/>
            <a:ext cx="10515600" cy="2018954"/>
          </a:xfrm>
        </p:spPr>
        <p:txBody>
          <a:bodyPr>
            <a:normAutofit/>
          </a:bodyPr>
          <a:lstStyle/>
          <a:p>
            <a:r>
              <a:rPr lang="en-US" dirty="0"/>
              <a:t>Morgan is pregnant and struggling to meet assignment deadlines due to severe morning sickness. She informs her instructor and requests some flexibility. The instructor replies that there are “no exceptions” for absences or late work.</a:t>
            </a:r>
          </a:p>
          <a:p>
            <a:r>
              <a:rPr lang="en-US" dirty="0"/>
              <a:t>Morgan feels penalized for her medical condition.</a:t>
            </a:r>
          </a:p>
          <a:p>
            <a:pPr marL="0" lvl="0" indent="0">
              <a:buNone/>
            </a:pPr>
            <a:endParaRPr lang="en-US" dirty="0"/>
          </a:p>
        </p:txBody>
      </p:sp>
      <p:sp>
        <p:nvSpPr>
          <p:cNvPr id="10" name="Title 9">
            <a:extLst>
              <a:ext uri="{FF2B5EF4-FFF2-40B4-BE49-F238E27FC236}">
                <a16:creationId xmlns:a16="http://schemas.microsoft.com/office/drawing/2014/main" id="{8EDEA670-F7AD-D213-8D15-4B0729B12671}"/>
              </a:ext>
            </a:extLst>
          </p:cNvPr>
          <p:cNvSpPr>
            <a:spLocks noGrp="1"/>
          </p:cNvSpPr>
          <p:nvPr>
            <p:ph type="title"/>
          </p:nvPr>
        </p:nvSpPr>
        <p:spPr/>
        <p:txBody>
          <a:bodyPr>
            <a:normAutofit/>
          </a:bodyPr>
          <a:lstStyle/>
          <a:p>
            <a:r>
              <a:rPr lang="en-US" dirty="0"/>
              <a:t>Case Study #3</a:t>
            </a:r>
          </a:p>
        </p:txBody>
      </p:sp>
      <p:sp>
        <p:nvSpPr>
          <p:cNvPr id="3" name="Slide Number Placeholder 2">
            <a:extLst>
              <a:ext uri="{FF2B5EF4-FFF2-40B4-BE49-F238E27FC236}">
                <a16:creationId xmlns:a16="http://schemas.microsoft.com/office/drawing/2014/main" id="{640629DA-A003-BEE4-1CF4-6F0D84D3869F}"/>
              </a:ext>
            </a:extLst>
          </p:cNvPr>
          <p:cNvSpPr>
            <a:spLocks noGrp="1"/>
          </p:cNvSpPr>
          <p:nvPr>
            <p:ph type="sldNum" sz="quarter" idx="4"/>
          </p:nvPr>
        </p:nvSpPr>
        <p:spPr>
          <a:xfrm>
            <a:off x="11447252" y="6219060"/>
            <a:ext cx="474453" cy="365125"/>
          </a:xfrm>
          <a:prstGeom prst="rect">
            <a:avLst/>
          </a:prstGeom>
        </p:spPr>
        <p:txBody>
          <a:bodyPr vert="horz" lIns="91440" tIns="45720" rIns="91440" bIns="45720" rtlCol="0" anchor="ctr"/>
          <a:lstStyle>
            <a:defPPr>
              <a:defRPr lang="en-US"/>
            </a:defPPr>
            <a:lvl1pPr marL="0" algn="ctr" defTabSz="1219140" rtl="0" eaLnBrk="1" latinLnBrk="0" hangingPunct="1">
              <a:defRPr sz="1200" kern="1200">
                <a:solidFill>
                  <a:schemeClr val="bg2"/>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fld id="{4593E972-DFF1-411A-9A8E-8FA2F90BCA7F}" type="slidenum">
              <a:rPr lang="en-US" smtClean="0"/>
              <a:pPr/>
              <a:t>19</a:t>
            </a:fld>
            <a:endParaRPr lang="en-US" dirty="0"/>
          </a:p>
        </p:txBody>
      </p:sp>
      <p:sp>
        <p:nvSpPr>
          <p:cNvPr id="5" name="Rectangle 4">
            <a:extLst>
              <a:ext uri="{FF2B5EF4-FFF2-40B4-BE49-F238E27FC236}">
                <a16:creationId xmlns:a16="http://schemas.microsoft.com/office/drawing/2014/main" id="{1558939A-6239-2CE1-320B-46A21D3338DC}"/>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endParaRPr lang="en-US" sz="3200" kern="0" dirty="0">
              <a:solidFill>
                <a:srgbClr val="FFFFFF"/>
              </a:solidFill>
              <a:cs typeface="Arial"/>
            </a:endParaRPr>
          </a:p>
        </p:txBody>
      </p:sp>
      <p:pic>
        <p:nvPicPr>
          <p:cNvPr id="7" name="Picture 6">
            <a:extLst>
              <a:ext uri="{FF2B5EF4-FFF2-40B4-BE49-F238E27FC236}">
                <a16:creationId xmlns:a16="http://schemas.microsoft.com/office/drawing/2014/main" id="{C22C1818-ABA6-6E7D-5701-EE288463AE5E}"/>
              </a:ext>
            </a:extLst>
          </p:cNvPr>
          <p:cNvPicPr>
            <a:picLocks noChangeAspect="1"/>
          </p:cNvPicPr>
          <p:nvPr/>
        </p:nvPicPr>
        <p:blipFill rotWithShape="1">
          <a:blip r:embed="rId2"/>
          <a:srcRect l="7620" t="37671" r="30626" b="22132"/>
          <a:stretch/>
        </p:blipFill>
        <p:spPr>
          <a:xfrm>
            <a:off x="7755875" y="3677724"/>
            <a:ext cx="3691377" cy="1351514"/>
          </a:xfrm>
          <a:prstGeom prst="rect">
            <a:avLst/>
          </a:prstGeom>
        </p:spPr>
      </p:pic>
    </p:spTree>
    <p:extLst>
      <p:ext uri="{BB962C8B-B14F-4D97-AF65-F5344CB8AC3E}">
        <p14:creationId xmlns:p14="http://schemas.microsoft.com/office/powerpoint/2010/main" val="77109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646966"/>
            <a:ext cx="10515600" cy="873683"/>
          </a:xfrm>
        </p:spPr>
        <p:txBody>
          <a:bodyPr/>
          <a:lstStyle/>
          <a:p>
            <a:r>
              <a:rPr lang="en-US" b="1" dirty="0"/>
              <a:t>Title IX (TIX) Main Text</a:t>
            </a:r>
          </a:p>
        </p:txBody>
      </p:sp>
      <p:sp>
        <p:nvSpPr>
          <p:cNvPr id="3" name="Slide Number Placeholder 2">
            <a:extLst>
              <a:ext uri="{FF2B5EF4-FFF2-40B4-BE49-F238E27FC236}">
                <a16:creationId xmlns:a16="http://schemas.microsoft.com/office/drawing/2014/main" id="{9A56E612-6B45-4977-ABF0-5B4740229D32}"/>
              </a:ext>
            </a:extLst>
          </p:cNvPr>
          <p:cNvSpPr>
            <a:spLocks noGrp="1"/>
          </p:cNvSpPr>
          <p:nvPr>
            <p:ph type="sldNum" sz="quarter" idx="11"/>
          </p:nvPr>
        </p:nvSpPr>
        <p:spPr/>
        <p:txBody>
          <a:bodyPr/>
          <a:lstStyle/>
          <a:p>
            <a:fld id="{82ECE8BF-CD62-45FC-AEF4-214CE301388B}" type="slidenum">
              <a:rPr lang="en-US" smtClean="0"/>
              <a:pPr/>
              <a:t>2</a:t>
            </a:fld>
            <a:endParaRPr lang="en-US" dirty="0"/>
          </a:p>
        </p:txBody>
      </p:sp>
      <p:sp>
        <p:nvSpPr>
          <p:cNvPr id="2" name="TextBox 1">
            <a:extLst>
              <a:ext uri="{FF2B5EF4-FFF2-40B4-BE49-F238E27FC236}">
                <a16:creationId xmlns:a16="http://schemas.microsoft.com/office/drawing/2014/main" id="{0E921097-5E10-8FED-7155-492F10BFCF2C}"/>
              </a:ext>
            </a:extLst>
          </p:cNvPr>
          <p:cNvSpPr txBox="1"/>
          <p:nvPr/>
        </p:nvSpPr>
        <p:spPr>
          <a:xfrm>
            <a:off x="1046602" y="1674563"/>
            <a:ext cx="10098796" cy="3693319"/>
          </a:xfrm>
          <a:prstGeom prst="rect">
            <a:avLst/>
          </a:prstGeom>
          <a:noFill/>
        </p:spPr>
        <p:txBody>
          <a:bodyPr wrap="square" rtlCol="0">
            <a:spAutoFit/>
          </a:bodyPr>
          <a:lstStyle/>
          <a:p>
            <a:pPr marL="76200" indent="0" algn="just">
              <a:buNone/>
            </a:pPr>
            <a:r>
              <a:rPr lang="en-US" sz="3500" i="1" dirty="0">
                <a:solidFill>
                  <a:schemeClr val="tx1"/>
                </a:solidFill>
                <a:latin typeface="+mn-lt"/>
              </a:rPr>
              <a:t>No person in the United States shall, on the basis of sex, be excluded from participation in, be denied the benefits of, or be subjected to discrimination under any education program or activity receiving federal financial assistance.”</a:t>
            </a:r>
          </a:p>
          <a:p>
            <a:pPr marL="76200" indent="0" algn="r">
              <a:buNone/>
            </a:pPr>
            <a:r>
              <a:rPr lang="en-US" sz="3500" i="1" dirty="0">
                <a:solidFill>
                  <a:schemeClr val="tx1"/>
                </a:solidFill>
                <a:latin typeface="+mn-lt"/>
              </a:rPr>
              <a:t>20 U.S.C. § 1681</a:t>
            </a:r>
          </a:p>
          <a:p>
            <a:endParaRPr lang="en-US" dirty="0"/>
          </a:p>
        </p:txBody>
      </p:sp>
    </p:spTree>
    <p:extLst>
      <p:ext uri="{BB962C8B-B14F-4D97-AF65-F5344CB8AC3E}">
        <p14:creationId xmlns:p14="http://schemas.microsoft.com/office/powerpoint/2010/main" val="75319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D7CB531-F4CB-4386-A8CF-EE8CDC2C7A18}"/>
              </a:ext>
            </a:extLst>
          </p:cNvPr>
          <p:cNvSpPr>
            <a:spLocks noGrp="1"/>
          </p:cNvSpPr>
          <p:nvPr>
            <p:ph type="sldNum" sz="quarter" idx="11"/>
          </p:nvPr>
        </p:nvSpPr>
        <p:spPr/>
        <p:txBody>
          <a:bodyPr/>
          <a:lstStyle/>
          <a:p>
            <a:fld id="{4593E972-DFF1-411A-9A8E-8FA2F90BCA7F}" type="slidenum">
              <a:rPr lang="en-US" smtClean="0"/>
              <a:pPr/>
              <a:t>20</a:t>
            </a:fld>
            <a:endParaRPr lang="en-US"/>
          </a:p>
        </p:txBody>
      </p:sp>
      <p:sp>
        <p:nvSpPr>
          <p:cNvPr id="16" name="Rectangle 15">
            <a:extLst>
              <a:ext uri="{FF2B5EF4-FFF2-40B4-BE49-F238E27FC236}">
                <a16:creationId xmlns:a16="http://schemas.microsoft.com/office/drawing/2014/main" id="{1E2D2C8A-B53A-4B04-A261-350979ECA86C}"/>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b="1" kern="0" dirty="0">
                <a:solidFill>
                  <a:srgbClr val="FFFFFF"/>
                </a:solidFill>
                <a:cs typeface="Arial"/>
              </a:rPr>
              <a:t>How Much Do You Know?</a:t>
            </a:r>
          </a:p>
        </p:txBody>
      </p:sp>
      <p:grpSp>
        <p:nvGrpSpPr>
          <p:cNvPr id="12" name="Group 11">
            <a:extLst>
              <a:ext uri="{FF2B5EF4-FFF2-40B4-BE49-F238E27FC236}">
                <a16:creationId xmlns:a16="http://schemas.microsoft.com/office/drawing/2014/main" id="{B0E4EBB9-FC94-68D2-1C64-16D4997BFDDD}"/>
              </a:ext>
            </a:extLst>
          </p:cNvPr>
          <p:cNvGrpSpPr/>
          <p:nvPr/>
        </p:nvGrpSpPr>
        <p:grpSpPr>
          <a:xfrm>
            <a:off x="4076240" y="1828801"/>
            <a:ext cx="3701667" cy="1401896"/>
            <a:chOff x="3701667" y="1972020"/>
            <a:chExt cx="3701667" cy="1401896"/>
          </a:xfrm>
        </p:grpSpPr>
        <p:sp>
          <p:nvSpPr>
            <p:cNvPr id="7" name="Rectangle 6">
              <a:extLst>
                <a:ext uri="{FF2B5EF4-FFF2-40B4-BE49-F238E27FC236}">
                  <a16:creationId xmlns:a16="http://schemas.microsoft.com/office/drawing/2014/main" id="{291AF563-1579-4974-1306-CE3532C2B7DA}"/>
                </a:ext>
              </a:extLst>
            </p:cNvPr>
            <p:cNvSpPr/>
            <p:nvPr/>
          </p:nvSpPr>
          <p:spPr>
            <a:xfrm>
              <a:off x="3701667" y="1972020"/>
              <a:ext cx="3701667" cy="14018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9870E1-DAD5-0462-A84B-FFBEEDF6E5BE}"/>
                </a:ext>
              </a:extLst>
            </p:cNvPr>
            <p:cNvSpPr txBox="1"/>
            <p:nvPr/>
          </p:nvSpPr>
          <p:spPr>
            <a:xfrm>
              <a:off x="4450814" y="2242081"/>
              <a:ext cx="1994053" cy="861774"/>
            </a:xfrm>
            <a:prstGeom prst="rect">
              <a:avLst/>
            </a:prstGeom>
            <a:noFill/>
          </p:spPr>
          <p:txBody>
            <a:bodyPr wrap="square" rtlCol="0">
              <a:spAutoFit/>
            </a:bodyPr>
            <a:lstStyle/>
            <a:p>
              <a:r>
                <a:rPr lang="en-US" sz="5000" dirty="0">
                  <a:solidFill>
                    <a:schemeClr val="bg1"/>
                  </a:solidFill>
                </a:rPr>
                <a:t>QUIZ</a:t>
              </a:r>
            </a:p>
          </p:txBody>
        </p:sp>
      </p:grpSp>
    </p:spTree>
    <p:extLst>
      <p:ext uri="{BB962C8B-B14F-4D97-AF65-F5344CB8AC3E}">
        <p14:creationId xmlns:p14="http://schemas.microsoft.com/office/powerpoint/2010/main" val="123735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D7CB531-F4CB-4386-A8CF-EE8CDC2C7A18}"/>
              </a:ext>
            </a:extLst>
          </p:cNvPr>
          <p:cNvSpPr>
            <a:spLocks noGrp="1"/>
          </p:cNvSpPr>
          <p:nvPr>
            <p:ph type="sldNum" sz="quarter" idx="11"/>
          </p:nvPr>
        </p:nvSpPr>
        <p:spPr/>
        <p:txBody>
          <a:bodyPr/>
          <a:lstStyle/>
          <a:p>
            <a:fld id="{4593E972-DFF1-411A-9A8E-8FA2F90BCA7F}" type="slidenum">
              <a:rPr lang="en-US" smtClean="0"/>
              <a:pPr/>
              <a:t>21</a:t>
            </a:fld>
            <a:endParaRPr lang="en-US"/>
          </a:p>
        </p:txBody>
      </p:sp>
      <p:sp>
        <p:nvSpPr>
          <p:cNvPr id="16" name="Rectangle 15">
            <a:extLst>
              <a:ext uri="{FF2B5EF4-FFF2-40B4-BE49-F238E27FC236}">
                <a16:creationId xmlns:a16="http://schemas.microsoft.com/office/drawing/2014/main" id="{1E2D2C8A-B53A-4B04-A261-350979ECA86C}"/>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b="1" kern="0" dirty="0">
                <a:solidFill>
                  <a:srgbClr val="FFFFFF"/>
                </a:solidFill>
                <a:cs typeface="Arial"/>
              </a:rPr>
              <a:t>How Much Do You Know?</a:t>
            </a:r>
          </a:p>
        </p:txBody>
      </p:sp>
      <p:grpSp>
        <p:nvGrpSpPr>
          <p:cNvPr id="12" name="Group 11">
            <a:extLst>
              <a:ext uri="{FF2B5EF4-FFF2-40B4-BE49-F238E27FC236}">
                <a16:creationId xmlns:a16="http://schemas.microsoft.com/office/drawing/2014/main" id="{B0E4EBB9-FC94-68D2-1C64-16D4997BFDDD}"/>
              </a:ext>
            </a:extLst>
          </p:cNvPr>
          <p:cNvGrpSpPr/>
          <p:nvPr/>
        </p:nvGrpSpPr>
        <p:grpSpPr>
          <a:xfrm>
            <a:off x="3514382" y="1828802"/>
            <a:ext cx="4946572" cy="2068236"/>
            <a:chOff x="3701667" y="1972020"/>
            <a:chExt cx="3701667" cy="1401896"/>
          </a:xfrm>
        </p:grpSpPr>
        <p:sp>
          <p:nvSpPr>
            <p:cNvPr id="7" name="Rectangle 6">
              <a:extLst>
                <a:ext uri="{FF2B5EF4-FFF2-40B4-BE49-F238E27FC236}">
                  <a16:creationId xmlns:a16="http://schemas.microsoft.com/office/drawing/2014/main" id="{291AF563-1579-4974-1306-CE3532C2B7DA}"/>
                </a:ext>
              </a:extLst>
            </p:cNvPr>
            <p:cNvSpPr/>
            <p:nvPr/>
          </p:nvSpPr>
          <p:spPr>
            <a:xfrm>
              <a:off x="3701667" y="1972020"/>
              <a:ext cx="3701667" cy="14018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9870E1-DAD5-0462-A84B-FFBEEDF6E5BE}"/>
                </a:ext>
              </a:extLst>
            </p:cNvPr>
            <p:cNvSpPr txBox="1"/>
            <p:nvPr/>
          </p:nvSpPr>
          <p:spPr>
            <a:xfrm>
              <a:off x="3899528" y="2242081"/>
              <a:ext cx="3322432" cy="531975"/>
            </a:xfrm>
            <a:prstGeom prst="rect">
              <a:avLst/>
            </a:prstGeom>
            <a:noFill/>
          </p:spPr>
          <p:txBody>
            <a:bodyPr wrap="square" rtlCol="0">
              <a:spAutoFit/>
            </a:bodyPr>
            <a:lstStyle/>
            <a:p>
              <a:r>
                <a:rPr lang="en-US" sz="4500" dirty="0">
                  <a:solidFill>
                    <a:schemeClr val="bg1"/>
                  </a:solidFill>
                </a:rPr>
                <a:t>What is Title IX?</a:t>
              </a:r>
            </a:p>
          </p:txBody>
        </p:sp>
      </p:grpSp>
    </p:spTree>
    <p:extLst>
      <p:ext uri="{BB962C8B-B14F-4D97-AF65-F5344CB8AC3E}">
        <p14:creationId xmlns:p14="http://schemas.microsoft.com/office/powerpoint/2010/main" val="458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D7CB531-F4CB-4386-A8CF-EE8CDC2C7A18}"/>
              </a:ext>
            </a:extLst>
          </p:cNvPr>
          <p:cNvSpPr>
            <a:spLocks noGrp="1"/>
          </p:cNvSpPr>
          <p:nvPr>
            <p:ph type="sldNum" sz="quarter" idx="11"/>
          </p:nvPr>
        </p:nvSpPr>
        <p:spPr/>
        <p:txBody>
          <a:bodyPr/>
          <a:lstStyle/>
          <a:p>
            <a:fld id="{4593E972-DFF1-411A-9A8E-8FA2F90BCA7F}" type="slidenum">
              <a:rPr lang="en-US" smtClean="0"/>
              <a:pPr/>
              <a:t>22</a:t>
            </a:fld>
            <a:endParaRPr lang="en-US"/>
          </a:p>
        </p:txBody>
      </p:sp>
      <p:sp>
        <p:nvSpPr>
          <p:cNvPr id="16" name="Rectangle 15">
            <a:extLst>
              <a:ext uri="{FF2B5EF4-FFF2-40B4-BE49-F238E27FC236}">
                <a16:creationId xmlns:a16="http://schemas.microsoft.com/office/drawing/2014/main" id="{1E2D2C8A-B53A-4B04-A261-350979ECA86C}"/>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b="1" kern="0" dirty="0">
                <a:solidFill>
                  <a:srgbClr val="FFFFFF"/>
                </a:solidFill>
                <a:cs typeface="Arial"/>
              </a:rPr>
              <a:t>How Much Do You Know?</a:t>
            </a:r>
          </a:p>
        </p:txBody>
      </p:sp>
      <p:grpSp>
        <p:nvGrpSpPr>
          <p:cNvPr id="12" name="Group 11">
            <a:extLst>
              <a:ext uri="{FF2B5EF4-FFF2-40B4-BE49-F238E27FC236}">
                <a16:creationId xmlns:a16="http://schemas.microsoft.com/office/drawing/2014/main" id="{B0E4EBB9-FC94-68D2-1C64-16D4997BFDDD}"/>
              </a:ext>
            </a:extLst>
          </p:cNvPr>
          <p:cNvGrpSpPr/>
          <p:nvPr/>
        </p:nvGrpSpPr>
        <p:grpSpPr>
          <a:xfrm>
            <a:off x="2622015" y="1311007"/>
            <a:ext cx="7326216" cy="2910013"/>
            <a:chOff x="3701667" y="1972020"/>
            <a:chExt cx="3701667" cy="1401896"/>
          </a:xfrm>
        </p:grpSpPr>
        <p:sp>
          <p:nvSpPr>
            <p:cNvPr id="7" name="Rectangle 6">
              <a:extLst>
                <a:ext uri="{FF2B5EF4-FFF2-40B4-BE49-F238E27FC236}">
                  <a16:creationId xmlns:a16="http://schemas.microsoft.com/office/drawing/2014/main" id="{291AF563-1579-4974-1306-CE3532C2B7DA}"/>
                </a:ext>
              </a:extLst>
            </p:cNvPr>
            <p:cNvSpPr/>
            <p:nvPr/>
          </p:nvSpPr>
          <p:spPr>
            <a:xfrm>
              <a:off x="3701667" y="1972020"/>
              <a:ext cx="3701667" cy="14018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9870E1-DAD5-0462-A84B-FFBEEDF6E5BE}"/>
                </a:ext>
              </a:extLst>
            </p:cNvPr>
            <p:cNvSpPr txBox="1"/>
            <p:nvPr/>
          </p:nvSpPr>
          <p:spPr>
            <a:xfrm>
              <a:off x="3899528" y="2242081"/>
              <a:ext cx="3322432" cy="711701"/>
            </a:xfrm>
            <a:prstGeom prst="rect">
              <a:avLst/>
            </a:prstGeom>
            <a:noFill/>
          </p:spPr>
          <p:txBody>
            <a:bodyPr wrap="square" rtlCol="0">
              <a:spAutoFit/>
            </a:bodyPr>
            <a:lstStyle/>
            <a:p>
              <a:r>
                <a:rPr lang="en-US" sz="4500" dirty="0">
                  <a:solidFill>
                    <a:schemeClr val="bg1"/>
                  </a:solidFill>
                </a:rPr>
                <a:t>What is a form of       Sexual Harassment?</a:t>
              </a:r>
            </a:p>
          </p:txBody>
        </p:sp>
      </p:grpSp>
    </p:spTree>
    <p:extLst>
      <p:ext uri="{BB962C8B-B14F-4D97-AF65-F5344CB8AC3E}">
        <p14:creationId xmlns:p14="http://schemas.microsoft.com/office/powerpoint/2010/main" val="116304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D7CB531-F4CB-4386-A8CF-EE8CDC2C7A18}"/>
              </a:ext>
            </a:extLst>
          </p:cNvPr>
          <p:cNvSpPr>
            <a:spLocks noGrp="1"/>
          </p:cNvSpPr>
          <p:nvPr>
            <p:ph type="sldNum" sz="quarter" idx="11"/>
          </p:nvPr>
        </p:nvSpPr>
        <p:spPr/>
        <p:txBody>
          <a:bodyPr/>
          <a:lstStyle/>
          <a:p>
            <a:fld id="{4593E972-DFF1-411A-9A8E-8FA2F90BCA7F}" type="slidenum">
              <a:rPr lang="en-US" smtClean="0"/>
              <a:pPr/>
              <a:t>23</a:t>
            </a:fld>
            <a:endParaRPr lang="en-US"/>
          </a:p>
        </p:txBody>
      </p:sp>
      <p:sp>
        <p:nvSpPr>
          <p:cNvPr id="16" name="Rectangle 15">
            <a:extLst>
              <a:ext uri="{FF2B5EF4-FFF2-40B4-BE49-F238E27FC236}">
                <a16:creationId xmlns:a16="http://schemas.microsoft.com/office/drawing/2014/main" id="{1E2D2C8A-B53A-4B04-A261-350979ECA86C}"/>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b="1" kern="0" dirty="0">
                <a:solidFill>
                  <a:srgbClr val="FFFFFF"/>
                </a:solidFill>
                <a:cs typeface="Arial"/>
              </a:rPr>
              <a:t>How Much Do You Know?</a:t>
            </a:r>
          </a:p>
        </p:txBody>
      </p:sp>
      <p:grpSp>
        <p:nvGrpSpPr>
          <p:cNvPr id="12" name="Group 11">
            <a:extLst>
              <a:ext uri="{FF2B5EF4-FFF2-40B4-BE49-F238E27FC236}">
                <a16:creationId xmlns:a16="http://schemas.microsoft.com/office/drawing/2014/main" id="{B0E4EBB9-FC94-68D2-1C64-16D4997BFDDD}"/>
              </a:ext>
            </a:extLst>
          </p:cNvPr>
          <p:cNvGrpSpPr/>
          <p:nvPr/>
        </p:nvGrpSpPr>
        <p:grpSpPr>
          <a:xfrm>
            <a:off x="2622015" y="1311007"/>
            <a:ext cx="7326216" cy="2910013"/>
            <a:chOff x="3701667" y="1972020"/>
            <a:chExt cx="3701667" cy="1401896"/>
          </a:xfrm>
        </p:grpSpPr>
        <p:sp>
          <p:nvSpPr>
            <p:cNvPr id="7" name="Rectangle 6">
              <a:extLst>
                <a:ext uri="{FF2B5EF4-FFF2-40B4-BE49-F238E27FC236}">
                  <a16:creationId xmlns:a16="http://schemas.microsoft.com/office/drawing/2014/main" id="{291AF563-1579-4974-1306-CE3532C2B7DA}"/>
                </a:ext>
              </a:extLst>
            </p:cNvPr>
            <p:cNvSpPr/>
            <p:nvPr/>
          </p:nvSpPr>
          <p:spPr>
            <a:xfrm>
              <a:off x="3701667" y="1972020"/>
              <a:ext cx="3701667" cy="14018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9870E1-DAD5-0462-A84B-FFBEEDF6E5BE}"/>
                </a:ext>
              </a:extLst>
            </p:cNvPr>
            <p:cNvSpPr txBox="1"/>
            <p:nvPr/>
          </p:nvSpPr>
          <p:spPr>
            <a:xfrm>
              <a:off x="3899528" y="2242081"/>
              <a:ext cx="3322432" cy="1045311"/>
            </a:xfrm>
            <a:prstGeom prst="rect">
              <a:avLst/>
            </a:prstGeom>
            <a:noFill/>
          </p:spPr>
          <p:txBody>
            <a:bodyPr wrap="square" rtlCol="0">
              <a:spAutoFit/>
            </a:bodyPr>
            <a:lstStyle/>
            <a:p>
              <a:r>
                <a:rPr lang="en-US" sz="4500" dirty="0">
                  <a:solidFill>
                    <a:schemeClr val="bg1"/>
                  </a:solidFill>
                </a:rPr>
                <a:t>Who is the Title IX Coordinator or Deputy Title IX Coordinator?</a:t>
              </a:r>
            </a:p>
          </p:txBody>
        </p:sp>
      </p:grpSp>
    </p:spTree>
    <p:extLst>
      <p:ext uri="{BB962C8B-B14F-4D97-AF65-F5344CB8AC3E}">
        <p14:creationId xmlns:p14="http://schemas.microsoft.com/office/powerpoint/2010/main" val="255849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D7CB531-F4CB-4386-A8CF-EE8CDC2C7A18}"/>
              </a:ext>
            </a:extLst>
          </p:cNvPr>
          <p:cNvSpPr>
            <a:spLocks noGrp="1"/>
          </p:cNvSpPr>
          <p:nvPr>
            <p:ph type="sldNum" sz="quarter" idx="11"/>
          </p:nvPr>
        </p:nvSpPr>
        <p:spPr/>
        <p:txBody>
          <a:bodyPr/>
          <a:lstStyle/>
          <a:p>
            <a:fld id="{4593E972-DFF1-411A-9A8E-8FA2F90BCA7F}" type="slidenum">
              <a:rPr lang="en-US" smtClean="0"/>
              <a:pPr/>
              <a:t>24</a:t>
            </a:fld>
            <a:endParaRPr lang="en-US"/>
          </a:p>
        </p:txBody>
      </p:sp>
      <p:sp>
        <p:nvSpPr>
          <p:cNvPr id="16" name="Rectangle 15">
            <a:extLst>
              <a:ext uri="{FF2B5EF4-FFF2-40B4-BE49-F238E27FC236}">
                <a16:creationId xmlns:a16="http://schemas.microsoft.com/office/drawing/2014/main" id="{1E2D2C8A-B53A-4B04-A261-350979ECA86C}"/>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b="1" kern="0" dirty="0">
                <a:solidFill>
                  <a:srgbClr val="FFFFFF"/>
                </a:solidFill>
                <a:cs typeface="Arial"/>
              </a:rPr>
              <a:t>How Much Do You Know?</a:t>
            </a:r>
          </a:p>
        </p:txBody>
      </p:sp>
      <p:grpSp>
        <p:nvGrpSpPr>
          <p:cNvPr id="12" name="Group 11">
            <a:extLst>
              <a:ext uri="{FF2B5EF4-FFF2-40B4-BE49-F238E27FC236}">
                <a16:creationId xmlns:a16="http://schemas.microsoft.com/office/drawing/2014/main" id="{B0E4EBB9-FC94-68D2-1C64-16D4997BFDDD}"/>
              </a:ext>
            </a:extLst>
          </p:cNvPr>
          <p:cNvGrpSpPr/>
          <p:nvPr/>
        </p:nvGrpSpPr>
        <p:grpSpPr>
          <a:xfrm>
            <a:off x="2622015" y="1311007"/>
            <a:ext cx="7326216" cy="2910013"/>
            <a:chOff x="3701667" y="1972020"/>
            <a:chExt cx="3701667" cy="1401896"/>
          </a:xfrm>
        </p:grpSpPr>
        <p:sp>
          <p:nvSpPr>
            <p:cNvPr id="7" name="Rectangle 6">
              <a:extLst>
                <a:ext uri="{FF2B5EF4-FFF2-40B4-BE49-F238E27FC236}">
                  <a16:creationId xmlns:a16="http://schemas.microsoft.com/office/drawing/2014/main" id="{291AF563-1579-4974-1306-CE3532C2B7DA}"/>
                </a:ext>
              </a:extLst>
            </p:cNvPr>
            <p:cNvSpPr/>
            <p:nvPr/>
          </p:nvSpPr>
          <p:spPr>
            <a:xfrm>
              <a:off x="3701667" y="1972020"/>
              <a:ext cx="3701667" cy="14018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9870E1-DAD5-0462-A84B-FFBEEDF6E5BE}"/>
                </a:ext>
              </a:extLst>
            </p:cNvPr>
            <p:cNvSpPr txBox="1"/>
            <p:nvPr/>
          </p:nvSpPr>
          <p:spPr>
            <a:xfrm>
              <a:off x="3899528" y="2242081"/>
              <a:ext cx="3322432" cy="711701"/>
            </a:xfrm>
            <a:prstGeom prst="rect">
              <a:avLst/>
            </a:prstGeom>
            <a:noFill/>
          </p:spPr>
          <p:txBody>
            <a:bodyPr wrap="square" rtlCol="0">
              <a:spAutoFit/>
            </a:bodyPr>
            <a:lstStyle/>
            <a:p>
              <a:r>
                <a:rPr lang="en-US" sz="4500" dirty="0">
                  <a:solidFill>
                    <a:schemeClr val="bg1"/>
                  </a:solidFill>
                </a:rPr>
                <a:t>Who is a confidential resource on campus?</a:t>
              </a:r>
            </a:p>
          </p:txBody>
        </p:sp>
      </p:grpSp>
    </p:spTree>
    <p:extLst>
      <p:ext uri="{BB962C8B-B14F-4D97-AF65-F5344CB8AC3E}">
        <p14:creationId xmlns:p14="http://schemas.microsoft.com/office/powerpoint/2010/main" val="204241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D7CB531-F4CB-4386-A8CF-EE8CDC2C7A18}"/>
              </a:ext>
            </a:extLst>
          </p:cNvPr>
          <p:cNvSpPr>
            <a:spLocks noGrp="1"/>
          </p:cNvSpPr>
          <p:nvPr>
            <p:ph type="sldNum" sz="quarter" idx="11"/>
          </p:nvPr>
        </p:nvSpPr>
        <p:spPr/>
        <p:txBody>
          <a:bodyPr/>
          <a:lstStyle/>
          <a:p>
            <a:fld id="{4593E972-DFF1-411A-9A8E-8FA2F90BCA7F}" type="slidenum">
              <a:rPr lang="en-US" smtClean="0"/>
              <a:pPr/>
              <a:t>25</a:t>
            </a:fld>
            <a:endParaRPr lang="en-US"/>
          </a:p>
        </p:txBody>
      </p:sp>
      <p:sp>
        <p:nvSpPr>
          <p:cNvPr id="16" name="Rectangle 15">
            <a:extLst>
              <a:ext uri="{FF2B5EF4-FFF2-40B4-BE49-F238E27FC236}">
                <a16:creationId xmlns:a16="http://schemas.microsoft.com/office/drawing/2014/main" id="{1E2D2C8A-B53A-4B04-A261-350979ECA86C}"/>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b="1" kern="0" dirty="0">
                <a:solidFill>
                  <a:srgbClr val="FFFFFF"/>
                </a:solidFill>
                <a:cs typeface="Arial"/>
              </a:rPr>
              <a:t>How Much Do You Know?</a:t>
            </a:r>
          </a:p>
        </p:txBody>
      </p:sp>
      <p:grpSp>
        <p:nvGrpSpPr>
          <p:cNvPr id="12" name="Group 11">
            <a:extLst>
              <a:ext uri="{FF2B5EF4-FFF2-40B4-BE49-F238E27FC236}">
                <a16:creationId xmlns:a16="http://schemas.microsoft.com/office/drawing/2014/main" id="{B0E4EBB9-FC94-68D2-1C64-16D4997BFDDD}"/>
              </a:ext>
            </a:extLst>
          </p:cNvPr>
          <p:cNvGrpSpPr/>
          <p:nvPr/>
        </p:nvGrpSpPr>
        <p:grpSpPr>
          <a:xfrm>
            <a:off x="2622015" y="1311007"/>
            <a:ext cx="7326216" cy="2910013"/>
            <a:chOff x="3701667" y="1972020"/>
            <a:chExt cx="3701667" cy="1401896"/>
          </a:xfrm>
        </p:grpSpPr>
        <p:sp>
          <p:nvSpPr>
            <p:cNvPr id="7" name="Rectangle 6">
              <a:extLst>
                <a:ext uri="{FF2B5EF4-FFF2-40B4-BE49-F238E27FC236}">
                  <a16:creationId xmlns:a16="http://schemas.microsoft.com/office/drawing/2014/main" id="{291AF563-1579-4974-1306-CE3532C2B7DA}"/>
                </a:ext>
              </a:extLst>
            </p:cNvPr>
            <p:cNvSpPr/>
            <p:nvPr/>
          </p:nvSpPr>
          <p:spPr>
            <a:xfrm>
              <a:off x="3701667" y="1972020"/>
              <a:ext cx="3701667" cy="14018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9870E1-DAD5-0462-A84B-FFBEEDF6E5BE}"/>
                </a:ext>
              </a:extLst>
            </p:cNvPr>
            <p:cNvSpPr txBox="1"/>
            <p:nvPr/>
          </p:nvSpPr>
          <p:spPr>
            <a:xfrm>
              <a:off x="3899528" y="2242081"/>
              <a:ext cx="3322432" cy="1045311"/>
            </a:xfrm>
            <a:prstGeom prst="rect">
              <a:avLst/>
            </a:prstGeom>
            <a:noFill/>
          </p:spPr>
          <p:txBody>
            <a:bodyPr wrap="square" rtlCol="0">
              <a:spAutoFit/>
            </a:bodyPr>
            <a:lstStyle/>
            <a:p>
              <a:r>
                <a:rPr lang="en-US" sz="4500" dirty="0">
                  <a:solidFill>
                    <a:schemeClr val="bg1"/>
                  </a:solidFill>
                </a:rPr>
                <a:t>Where is one of the designated lactation spaces on campus?</a:t>
              </a:r>
            </a:p>
          </p:txBody>
        </p:sp>
      </p:grpSp>
    </p:spTree>
    <p:extLst>
      <p:ext uri="{BB962C8B-B14F-4D97-AF65-F5344CB8AC3E}">
        <p14:creationId xmlns:p14="http://schemas.microsoft.com/office/powerpoint/2010/main" val="22563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Thank You</a:t>
            </a:r>
            <a:endParaRPr lang="en-US" dirty="0"/>
          </a:p>
        </p:txBody>
      </p:sp>
      <p:sp>
        <p:nvSpPr>
          <p:cNvPr id="4" name="Slide Number Placeholder 3">
            <a:extLst>
              <a:ext uri="{FF2B5EF4-FFF2-40B4-BE49-F238E27FC236}">
                <a16:creationId xmlns:a16="http://schemas.microsoft.com/office/drawing/2014/main" id="{B8FAFDFE-2042-4AE7-9F39-899EFC35187D}"/>
              </a:ext>
            </a:extLst>
          </p:cNvPr>
          <p:cNvSpPr>
            <a:spLocks noGrp="1"/>
          </p:cNvSpPr>
          <p:nvPr>
            <p:ph type="sldNum" sz="quarter" idx="4294967295"/>
          </p:nvPr>
        </p:nvSpPr>
        <p:spPr>
          <a:xfrm>
            <a:off x="11657013" y="6262688"/>
            <a:ext cx="534987" cy="193675"/>
          </a:xfrm>
          <a:prstGeom prst="rect">
            <a:avLst/>
          </a:prstGeom>
        </p:spPr>
        <p:txBody>
          <a:bodyPr/>
          <a:lstStyle/>
          <a:p>
            <a:fld id="{82ECE8BF-CD62-45FC-AEF4-214CE301388B}" type="slidenum">
              <a:rPr lang="en-US" smtClean="0">
                <a:solidFill>
                  <a:srgbClr val="000000">
                    <a:tint val="75000"/>
                  </a:srgbClr>
                </a:solidFill>
              </a:rPr>
              <a:pPr/>
              <a:t>26</a:t>
            </a:fld>
            <a:endParaRPr lang="en-US" dirty="0">
              <a:solidFill>
                <a:srgbClr val="000000">
                  <a:tint val="75000"/>
                </a:srgbClr>
              </a:solidFill>
            </a:endParaRPr>
          </a:p>
        </p:txBody>
      </p:sp>
    </p:spTree>
    <p:extLst>
      <p:ext uri="{BB962C8B-B14F-4D97-AF65-F5344CB8AC3E}">
        <p14:creationId xmlns:p14="http://schemas.microsoft.com/office/powerpoint/2010/main" val="28160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646966"/>
            <a:ext cx="10515600" cy="873683"/>
          </a:xfrm>
        </p:spPr>
        <p:txBody>
          <a:bodyPr/>
          <a:lstStyle/>
          <a:p>
            <a:r>
              <a:rPr lang="en-US" b="1" dirty="0"/>
              <a:t>Title IX…</a:t>
            </a:r>
          </a:p>
        </p:txBody>
      </p:sp>
      <p:sp>
        <p:nvSpPr>
          <p:cNvPr id="3" name="Slide Number Placeholder 2">
            <a:extLst>
              <a:ext uri="{FF2B5EF4-FFF2-40B4-BE49-F238E27FC236}">
                <a16:creationId xmlns:a16="http://schemas.microsoft.com/office/drawing/2014/main" id="{9A56E612-6B45-4977-ABF0-5B4740229D32}"/>
              </a:ext>
            </a:extLst>
          </p:cNvPr>
          <p:cNvSpPr>
            <a:spLocks noGrp="1"/>
          </p:cNvSpPr>
          <p:nvPr>
            <p:ph type="sldNum" sz="quarter" idx="11"/>
          </p:nvPr>
        </p:nvSpPr>
        <p:spPr/>
        <p:txBody>
          <a:bodyPr/>
          <a:lstStyle/>
          <a:p>
            <a:fld id="{82ECE8BF-CD62-45FC-AEF4-214CE301388B}" type="slidenum">
              <a:rPr lang="en-US" smtClean="0"/>
              <a:pPr/>
              <a:t>3</a:t>
            </a:fld>
            <a:endParaRPr lang="en-US" dirty="0"/>
          </a:p>
        </p:txBody>
      </p:sp>
      <p:graphicFrame>
        <p:nvGraphicFramePr>
          <p:cNvPr id="5" name="Table 4"/>
          <p:cNvGraphicFramePr>
            <a:graphicFrameLocks noGrp="1"/>
          </p:cNvGraphicFramePr>
          <p:nvPr/>
        </p:nvGraphicFramePr>
        <p:xfrm>
          <a:off x="1131277" y="1602711"/>
          <a:ext cx="9929445" cy="3212122"/>
        </p:xfrm>
        <a:graphic>
          <a:graphicData uri="http://schemas.openxmlformats.org/drawingml/2006/table">
            <a:tbl>
              <a:tblPr firstRow="1" bandRow="1">
                <a:tableStyleId>{5C22544A-7EE6-4342-B048-85BDC9FD1C3A}</a:tableStyleId>
              </a:tblPr>
              <a:tblGrid>
                <a:gridCol w="5336430">
                  <a:extLst>
                    <a:ext uri="{9D8B030D-6E8A-4147-A177-3AD203B41FA5}">
                      <a16:colId xmlns:a16="http://schemas.microsoft.com/office/drawing/2014/main" val="20000"/>
                    </a:ext>
                  </a:extLst>
                </a:gridCol>
                <a:gridCol w="4593015">
                  <a:extLst>
                    <a:ext uri="{9D8B030D-6E8A-4147-A177-3AD203B41FA5}">
                      <a16:colId xmlns:a16="http://schemas.microsoft.com/office/drawing/2014/main" val="20001"/>
                    </a:ext>
                  </a:extLst>
                </a:gridCol>
              </a:tblGrid>
              <a:tr h="1606061">
                <a:tc>
                  <a:txBody>
                    <a:bodyPr/>
                    <a:lstStyle/>
                    <a:p>
                      <a:pPr algn="ctr">
                        <a:lnSpc>
                          <a:spcPct val="85000"/>
                        </a:lnSpc>
                      </a:pPr>
                      <a:r>
                        <a:rPr lang="en-US" sz="2100" b="1" dirty="0">
                          <a:solidFill>
                            <a:schemeClr val="bg1"/>
                          </a:solidFill>
                          <a:latin typeface="Arial"/>
                          <a:cs typeface="Arial"/>
                        </a:rPr>
                        <a:t>A federal</a:t>
                      </a:r>
                      <a:r>
                        <a:rPr lang="en-US" sz="2100" b="1" baseline="0" dirty="0">
                          <a:solidFill>
                            <a:schemeClr val="bg1"/>
                          </a:solidFill>
                          <a:latin typeface="Arial"/>
                          <a:cs typeface="Arial"/>
                        </a:rPr>
                        <a:t> law intended to end sex discrimination in all areas of education</a:t>
                      </a:r>
                      <a:endParaRPr lang="en-US" sz="2100" b="1" dirty="0">
                        <a:solidFill>
                          <a:schemeClr val="bg1"/>
                        </a:solidFill>
                        <a:latin typeface="Arial"/>
                        <a:cs typeface="Arial"/>
                      </a:endParaRPr>
                    </a:p>
                  </a:txBody>
                  <a:tcPr marL="121920" marR="121920" marT="60960" marB="60960" anchor="ctr"/>
                </a:tc>
                <a:tc>
                  <a:txBody>
                    <a:bodyPr/>
                    <a:lstStyle/>
                    <a:p>
                      <a:pPr algn="ctr">
                        <a:lnSpc>
                          <a:spcPct val="85000"/>
                        </a:lnSpc>
                      </a:pPr>
                      <a:r>
                        <a:rPr lang="en-US" sz="2100" dirty="0">
                          <a:solidFill>
                            <a:schemeClr val="bg1"/>
                          </a:solidFill>
                          <a:latin typeface="Arial"/>
                          <a:cs typeface="Arial"/>
                        </a:rPr>
                        <a:t>Applies</a:t>
                      </a:r>
                      <a:r>
                        <a:rPr lang="en-US" sz="2100" baseline="0" dirty="0">
                          <a:solidFill>
                            <a:schemeClr val="bg1"/>
                          </a:solidFill>
                          <a:latin typeface="Arial"/>
                          <a:cs typeface="Arial"/>
                        </a:rPr>
                        <a:t> to issues of program equity, such as in athletics</a:t>
                      </a:r>
                      <a:endParaRPr lang="en-US" sz="2100" dirty="0">
                        <a:solidFill>
                          <a:schemeClr val="bg1"/>
                        </a:solidFill>
                        <a:latin typeface="Arial"/>
                        <a:cs typeface="Arial"/>
                      </a:endParaRPr>
                    </a:p>
                  </a:txBody>
                  <a:tcPr marL="121920" marR="121920" marT="60960" marB="60960" anchor="ctr"/>
                </a:tc>
                <a:extLst>
                  <a:ext uri="{0D108BD9-81ED-4DB2-BD59-A6C34878D82A}">
                    <a16:rowId xmlns:a16="http://schemas.microsoft.com/office/drawing/2014/main" val="10001"/>
                  </a:ext>
                </a:extLst>
              </a:tr>
              <a:tr h="1606061">
                <a:tc gridSpan="2">
                  <a:txBody>
                    <a:bodyPr/>
                    <a:lstStyle/>
                    <a:p>
                      <a:pPr algn="ctr">
                        <a:lnSpc>
                          <a:spcPct val="85000"/>
                        </a:lnSpc>
                      </a:pPr>
                      <a:r>
                        <a:rPr lang="en-US" sz="2100" b="1" dirty="0">
                          <a:solidFill>
                            <a:schemeClr val="accent1"/>
                          </a:solidFill>
                          <a:latin typeface="Arial"/>
                          <a:cs typeface="Arial"/>
                        </a:rPr>
                        <a:t>Sexual harassment is a form of sex discrimination prohibited</a:t>
                      </a:r>
                      <a:r>
                        <a:rPr lang="en-US" sz="2100" b="1" baseline="0" dirty="0">
                          <a:solidFill>
                            <a:schemeClr val="accent1"/>
                          </a:solidFill>
                          <a:latin typeface="Arial"/>
                          <a:cs typeface="Arial"/>
                        </a:rPr>
                        <a:t> under Title IX</a:t>
                      </a:r>
                    </a:p>
                  </a:txBody>
                  <a:tcPr marL="121920" marR="121920" marT="60960" marB="60960" anchor="ctr"/>
                </a:tc>
                <a:tc hMerge="1">
                  <a:txBody>
                    <a:bodyPr/>
                    <a:lstStyle/>
                    <a:p>
                      <a:endParaRPr dirty="0"/>
                    </a:p>
                  </a:txBody>
                  <a:tcPr marL="121920" marR="121920" marT="60960" marB="6096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7559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38200" y="1332393"/>
            <a:ext cx="10515600" cy="3779062"/>
          </a:xfrm>
        </p:spPr>
        <p:txBody>
          <a:bodyPr>
            <a:normAutofit/>
          </a:bodyPr>
          <a:lstStyle/>
          <a:p>
            <a:pPr marL="231775" indent="-231775">
              <a:spcBef>
                <a:spcPts val="0"/>
              </a:spcBef>
            </a:pPr>
            <a:r>
              <a:rPr lang="en-US" b="1" dirty="0">
                <a:solidFill>
                  <a:schemeClr val="accent1"/>
                </a:solidFill>
                <a:cs typeface="Times New Roman" panose="02020603050405020304" pitchFamily="18" charset="0"/>
              </a:rPr>
              <a:t>Sexual Harassment is a broad term to describe conduct of a sexual nature that is prohibited.  </a:t>
            </a:r>
          </a:p>
          <a:p>
            <a:pPr marL="231775" indent="-231775"/>
            <a:r>
              <a:rPr lang="en-US" b="1" dirty="0">
                <a:solidFill>
                  <a:schemeClr val="accent1"/>
                </a:solidFill>
                <a:cs typeface="Times New Roman" panose="02020603050405020304" pitchFamily="18" charset="0"/>
              </a:rPr>
              <a:t>This includes but is not limited to:</a:t>
            </a:r>
          </a:p>
          <a:p>
            <a:pPr marL="0" indent="0">
              <a:buNone/>
            </a:pPr>
            <a:endParaRPr lang="en-US" dirty="0">
              <a:solidFill>
                <a:schemeClr val="accent1"/>
              </a:solidFill>
              <a:cs typeface="Times New Roman" panose="02020603050405020304" pitchFamily="18" charset="0"/>
            </a:endParaRPr>
          </a:p>
          <a:p>
            <a:pPr marL="231775" indent="-231775"/>
            <a:endParaRPr lang="en-US" dirty="0">
              <a:solidFill>
                <a:schemeClr val="accent1"/>
              </a:solidFill>
              <a:cs typeface="Times New Roman" panose="02020603050405020304" pitchFamily="18" charset="0"/>
            </a:endParaRPr>
          </a:p>
          <a:p>
            <a:pPr marL="0" indent="0">
              <a:buNone/>
            </a:pPr>
            <a:endParaRPr lang="en-US" dirty="0">
              <a:solidFill>
                <a:schemeClr val="accent1"/>
              </a:solidFill>
              <a:cs typeface="Times New Roman" panose="02020603050405020304" pitchFamily="18" charset="0"/>
            </a:endParaRPr>
          </a:p>
          <a:p>
            <a:pPr marL="0" indent="0">
              <a:buNone/>
            </a:pPr>
            <a:endParaRPr lang="en-US" dirty="0">
              <a:solidFill>
                <a:schemeClr val="accent1"/>
              </a:solidFill>
              <a:cs typeface="Times New Roman" panose="02020603050405020304" pitchFamily="18" charset="0"/>
            </a:endParaRPr>
          </a:p>
          <a:p>
            <a:pPr marL="0" indent="0">
              <a:buNone/>
            </a:pPr>
            <a:endParaRPr lang="en-US" dirty="0">
              <a:solidFill>
                <a:schemeClr val="accent1"/>
              </a:solidFill>
              <a:cs typeface="Times New Roman" panose="02020603050405020304" pitchFamily="18" charset="0"/>
            </a:endParaRPr>
          </a:p>
          <a:p>
            <a:pPr marL="231775" indent="-231775"/>
            <a:r>
              <a:rPr lang="en-US" b="1" dirty="0">
                <a:solidFill>
                  <a:schemeClr val="accent1"/>
                </a:solidFill>
                <a:cs typeface="Times New Roman" panose="02020603050405020304" pitchFamily="18" charset="0"/>
              </a:rPr>
              <a:t>You have the right to be free from all forms of Sexual Harassment</a:t>
            </a:r>
          </a:p>
        </p:txBody>
      </p:sp>
      <p:sp>
        <p:nvSpPr>
          <p:cNvPr id="10" name="Slide Number Placeholder 9">
            <a:extLst>
              <a:ext uri="{FF2B5EF4-FFF2-40B4-BE49-F238E27FC236}">
                <a16:creationId xmlns:a16="http://schemas.microsoft.com/office/drawing/2014/main" id="{6D7CB531-F4CB-4386-A8CF-EE8CDC2C7A18}"/>
              </a:ext>
            </a:extLst>
          </p:cNvPr>
          <p:cNvSpPr>
            <a:spLocks noGrp="1"/>
          </p:cNvSpPr>
          <p:nvPr>
            <p:ph type="sldNum" sz="quarter" idx="11"/>
          </p:nvPr>
        </p:nvSpPr>
        <p:spPr/>
        <p:txBody>
          <a:bodyPr/>
          <a:lstStyle/>
          <a:p>
            <a:fld id="{4593E972-DFF1-411A-9A8E-8FA2F90BCA7F}" type="slidenum">
              <a:rPr lang="en-US" smtClean="0"/>
              <a:pPr/>
              <a:t>4</a:t>
            </a:fld>
            <a:endParaRPr lang="en-US"/>
          </a:p>
        </p:txBody>
      </p:sp>
      <p:sp>
        <p:nvSpPr>
          <p:cNvPr id="16" name="Rectangle 15">
            <a:extLst>
              <a:ext uri="{FF2B5EF4-FFF2-40B4-BE49-F238E27FC236}">
                <a16:creationId xmlns:a16="http://schemas.microsoft.com/office/drawing/2014/main" id="{1E2D2C8A-B53A-4B04-A261-350979ECA86C}"/>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kern="0" dirty="0">
                <a:solidFill>
                  <a:srgbClr val="FFFFFF"/>
                </a:solidFill>
                <a:cs typeface="Arial"/>
              </a:rPr>
              <a:t>WCC Title IX Policy/Procedure</a:t>
            </a:r>
          </a:p>
        </p:txBody>
      </p:sp>
      <p:graphicFrame>
        <p:nvGraphicFramePr>
          <p:cNvPr id="2" name="Table 1"/>
          <p:cNvGraphicFramePr>
            <a:graphicFrameLocks noGrp="1"/>
          </p:cNvGraphicFramePr>
          <p:nvPr/>
        </p:nvGraphicFramePr>
        <p:xfrm>
          <a:off x="864109" y="2393884"/>
          <a:ext cx="10058400" cy="1656080"/>
        </p:xfrm>
        <a:graphic>
          <a:graphicData uri="http://schemas.openxmlformats.org/drawingml/2006/table">
            <a:tbl>
              <a:tblPr firstRow="1" bandRow="1">
                <a:tableStyleId>{5C22544A-7EE6-4342-B048-85BDC9FD1C3A}</a:tableStyleId>
              </a:tblPr>
              <a:tblGrid>
                <a:gridCol w="4883249">
                  <a:extLst>
                    <a:ext uri="{9D8B030D-6E8A-4147-A177-3AD203B41FA5}">
                      <a16:colId xmlns:a16="http://schemas.microsoft.com/office/drawing/2014/main" val="3344007684"/>
                    </a:ext>
                  </a:extLst>
                </a:gridCol>
                <a:gridCol w="5175151">
                  <a:extLst>
                    <a:ext uri="{9D8B030D-6E8A-4147-A177-3AD203B41FA5}">
                      <a16:colId xmlns:a16="http://schemas.microsoft.com/office/drawing/2014/main" val="68093205"/>
                    </a:ext>
                  </a:extLst>
                </a:gridCol>
              </a:tblGrid>
              <a:tr h="0">
                <a:tc>
                  <a:txBody>
                    <a:bodyPr/>
                    <a:lstStyle/>
                    <a:p>
                      <a:r>
                        <a:rPr lang="en-US" b="1" dirty="0">
                          <a:solidFill>
                            <a:schemeClr val="bg1"/>
                          </a:solidFill>
                        </a:rPr>
                        <a:t>Quid Pro Quo…conditioning aid, benefit, or service on an individual’s participation in unwelcome sexual conduct</a:t>
                      </a:r>
                    </a:p>
                  </a:txBody>
                  <a:tcPr anchor="ctr" anchorCtr="1"/>
                </a:tc>
                <a:tc>
                  <a:txBody>
                    <a:bodyPr/>
                    <a:lstStyle/>
                    <a:p>
                      <a:r>
                        <a:rPr lang="en-US" b="1" dirty="0">
                          <a:solidFill>
                            <a:schemeClr val="bg1"/>
                          </a:solidFill>
                        </a:rPr>
                        <a:t>Unwelcome Conduct that is so severe, pervasive, and objectively offensive that it denies equal access to education program</a:t>
                      </a:r>
                    </a:p>
                  </a:txBody>
                  <a:tcPr anchor="ctr" anchorCtr="1"/>
                </a:tc>
                <a:extLst>
                  <a:ext uri="{0D108BD9-81ED-4DB2-BD59-A6C34878D82A}">
                    <a16:rowId xmlns:a16="http://schemas.microsoft.com/office/drawing/2014/main" val="843235336"/>
                  </a:ext>
                </a:extLst>
              </a:tr>
              <a:tr h="370840">
                <a:tc>
                  <a:txBody>
                    <a:bodyPr/>
                    <a:lstStyle/>
                    <a:p>
                      <a:r>
                        <a:rPr lang="en-US" b="1" dirty="0">
                          <a:solidFill>
                            <a:schemeClr val="accent1"/>
                          </a:solidFill>
                        </a:rPr>
                        <a:t>Sexual</a:t>
                      </a:r>
                      <a:r>
                        <a:rPr lang="en-US" b="1" baseline="0" dirty="0">
                          <a:solidFill>
                            <a:schemeClr val="accent1"/>
                          </a:solidFill>
                        </a:rPr>
                        <a:t> Assault</a:t>
                      </a:r>
                      <a:endParaRPr lang="en-US" b="1" dirty="0">
                        <a:solidFill>
                          <a:schemeClr val="accent1"/>
                        </a:solidFill>
                      </a:endParaRPr>
                    </a:p>
                  </a:txBody>
                  <a:tcPr anchor="ctr" anchorCtr="1"/>
                </a:tc>
                <a:tc>
                  <a:txBody>
                    <a:bodyPr/>
                    <a:lstStyle/>
                    <a:p>
                      <a:r>
                        <a:rPr lang="en-US" b="1" dirty="0">
                          <a:solidFill>
                            <a:schemeClr val="accent1"/>
                          </a:solidFill>
                        </a:rPr>
                        <a:t>Dating</a:t>
                      </a:r>
                      <a:r>
                        <a:rPr lang="en-US" b="1" baseline="0" dirty="0">
                          <a:solidFill>
                            <a:schemeClr val="accent1"/>
                          </a:solidFill>
                        </a:rPr>
                        <a:t> Violence</a:t>
                      </a:r>
                      <a:endParaRPr lang="en-US" b="1" dirty="0">
                        <a:solidFill>
                          <a:schemeClr val="accent1"/>
                        </a:solidFill>
                      </a:endParaRPr>
                    </a:p>
                  </a:txBody>
                  <a:tcPr anchor="ctr" anchorCtr="1"/>
                </a:tc>
                <a:extLst>
                  <a:ext uri="{0D108BD9-81ED-4DB2-BD59-A6C34878D82A}">
                    <a16:rowId xmlns:a16="http://schemas.microsoft.com/office/drawing/2014/main" val="3196218561"/>
                  </a:ext>
                </a:extLst>
              </a:tr>
              <a:tr h="370840">
                <a:tc>
                  <a:txBody>
                    <a:bodyPr/>
                    <a:lstStyle/>
                    <a:p>
                      <a:r>
                        <a:rPr lang="en-US" b="1" dirty="0">
                          <a:solidFill>
                            <a:schemeClr val="accent1"/>
                          </a:solidFill>
                        </a:rPr>
                        <a:t>Domestic Violence</a:t>
                      </a:r>
                    </a:p>
                  </a:txBody>
                  <a:tcPr anchor="ctr" anchorCtr="1"/>
                </a:tc>
                <a:tc>
                  <a:txBody>
                    <a:bodyPr/>
                    <a:lstStyle/>
                    <a:p>
                      <a:r>
                        <a:rPr lang="en-US" b="1" dirty="0">
                          <a:solidFill>
                            <a:schemeClr val="accent1"/>
                          </a:solidFill>
                        </a:rPr>
                        <a:t>Stalking</a:t>
                      </a:r>
                    </a:p>
                  </a:txBody>
                  <a:tcPr anchor="ctr" anchorCtr="1"/>
                </a:tc>
                <a:extLst>
                  <a:ext uri="{0D108BD9-81ED-4DB2-BD59-A6C34878D82A}">
                    <a16:rowId xmlns:a16="http://schemas.microsoft.com/office/drawing/2014/main" val="2117919582"/>
                  </a:ext>
                </a:extLst>
              </a:tr>
            </a:tbl>
          </a:graphicData>
        </a:graphic>
      </p:graphicFrame>
      <p:sp>
        <p:nvSpPr>
          <p:cNvPr id="6" name="Title 2"/>
          <p:cNvSpPr>
            <a:spLocks noGrp="1"/>
          </p:cNvSpPr>
          <p:nvPr>
            <p:ph type="title"/>
          </p:nvPr>
        </p:nvSpPr>
        <p:spPr>
          <a:xfrm>
            <a:off x="406909" y="566116"/>
            <a:ext cx="10515600" cy="873683"/>
          </a:xfrm>
        </p:spPr>
        <p:txBody>
          <a:bodyPr>
            <a:normAutofit/>
          </a:bodyPr>
          <a:lstStyle/>
          <a:p>
            <a:r>
              <a:rPr lang="en-US" b="1" u="sng" dirty="0"/>
              <a:t>What is Sexual Harassment?</a:t>
            </a:r>
          </a:p>
        </p:txBody>
      </p:sp>
    </p:spTree>
    <p:extLst>
      <p:ext uri="{BB962C8B-B14F-4D97-AF65-F5344CB8AC3E}">
        <p14:creationId xmlns:p14="http://schemas.microsoft.com/office/powerpoint/2010/main" val="176127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199" y="1321357"/>
            <a:ext cx="9661989" cy="995123"/>
          </a:xfrm>
        </p:spPr>
        <p:txBody>
          <a:bodyPr>
            <a:normAutofit/>
          </a:bodyPr>
          <a:lstStyle/>
          <a:p>
            <a:pPr marL="0" indent="0">
              <a:buNone/>
            </a:pPr>
            <a:r>
              <a:rPr lang="en-US" b="1" dirty="0">
                <a:solidFill>
                  <a:schemeClr val="accent1"/>
                </a:solidFill>
              </a:rPr>
              <a:t>WCC strongly encourages all employees and other members of the WCC community to promptly report concerns regarding suspected or known discrimination/harassment on the basis of sex to the Title IX Coordinator or a Deputy Title IX Coordinator.</a:t>
            </a:r>
            <a:endParaRPr lang="en-US" dirty="0">
              <a:solidFill>
                <a:schemeClr val="accent1"/>
              </a:solidFill>
            </a:endParaRPr>
          </a:p>
        </p:txBody>
      </p:sp>
      <p:sp>
        <p:nvSpPr>
          <p:cNvPr id="4" name="Title 3"/>
          <p:cNvSpPr>
            <a:spLocks noGrp="1"/>
          </p:cNvSpPr>
          <p:nvPr>
            <p:ph type="title"/>
          </p:nvPr>
        </p:nvSpPr>
        <p:spPr>
          <a:xfrm>
            <a:off x="838200" y="527081"/>
            <a:ext cx="10515600" cy="873683"/>
          </a:xfrm>
        </p:spPr>
        <p:txBody>
          <a:bodyPr/>
          <a:lstStyle/>
          <a:p>
            <a:r>
              <a:rPr lang="en-US" b="1" dirty="0"/>
              <a:t>Reporting Sexual Misconduct</a:t>
            </a:r>
          </a:p>
        </p:txBody>
      </p:sp>
      <p:sp>
        <p:nvSpPr>
          <p:cNvPr id="9" name="Slide Number Placeholder 8">
            <a:extLst>
              <a:ext uri="{FF2B5EF4-FFF2-40B4-BE49-F238E27FC236}">
                <a16:creationId xmlns:a16="http://schemas.microsoft.com/office/drawing/2014/main" id="{C6BCA3FA-C9CB-425D-A874-46F2F42411C2}"/>
              </a:ext>
            </a:extLst>
          </p:cNvPr>
          <p:cNvSpPr>
            <a:spLocks noGrp="1"/>
          </p:cNvSpPr>
          <p:nvPr>
            <p:ph type="sldNum" sz="quarter" idx="10"/>
          </p:nvPr>
        </p:nvSpPr>
        <p:spPr/>
        <p:txBody>
          <a:bodyPr/>
          <a:lstStyle/>
          <a:p>
            <a:fld id="{4593E972-DFF1-411A-9A8E-8FA2F90BCA7F}" type="slidenum">
              <a:rPr lang="en-US" smtClean="0"/>
              <a:pPr/>
              <a:t>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21079163"/>
              </p:ext>
            </p:extLst>
          </p:nvPr>
        </p:nvGraphicFramePr>
        <p:xfrm>
          <a:off x="1671481" y="2640600"/>
          <a:ext cx="7995424" cy="3191940"/>
        </p:xfrm>
        <a:graphic>
          <a:graphicData uri="http://schemas.openxmlformats.org/drawingml/2006/table">
            <a:tbl>
              <a:tblPr firstRow="1" bandRow="1">
                <a:tableStyleId>{5C22544A-7EE6-4342-B048-85BDC9FD1C3A}</a:tableStyleId>
              </a:tblPr>
              <a:tblGrid>
                <a:gridCol w="3747342">
                  <a:extLst>
                    <a:ext uri="{9D8B030D-6E8A-4147-A177-3AD203B41FA5}">
                      <a16:colId xmlns:a16="http://schemas.microsoft.com/office/drawing/2014/main" val="3344007684"/>
                    </a:ext>
                  </a:extLst>
                </a:gridCol>
                <a:gridCol w="4248082">
                  <a:extLst>
                    <a:ext uri="{9D8B030D-6E8A-4147-A177-3AD203B41FA5}">
                      <a16:colId xmlns:a16="http://schemas.microsoft.com/office/drawing/2014/main" val="68093205"/>
                    </a:ext>
                  </a:extLst>
                </a:gridCol>
              </a:tblGrid>
              <a:tr h="1393620">
                <a:tc>
                  <a:txBody>
                    <a:bodyPr/>
                    <a:lstStyle/>
                    <a:p>
                      <a:pPr algn="ctr"/>
                      <a:r>
                        <a:rPr lang="en-US" sz="1600" b="1" baseline="0" dirty="0">
                          <a:solidFill>
                            <a:schemeClr val="bg1"/>
                          </a:solidFill>
                        </a:rPr>
                        <a:t>Employees</a:t>
                      </a:r>
                    </a:p>
                    <a:p>
                      <a:pPr algn="ctr"/>
                      <a:endParaRPr lang="en-US" sz="1600" b="1" dirty="0">
                        <a:solidFill>
                          <a:schemeClr val="bg1"/>
                        </a:solidFill>
                      </a:endParaRPr>
                    </a:p>
                  </a:txBody>
                  <a:tcPr anchor="ctr" anchorCtr="1"/>
                </a:tc>
                <a:tc>
                  <a:txBody>
                    <a:bodyPr/>
                    <a:lstStyle/>
                    <a:p>
                      <a:pPr algn="ctr"/>
                      <a:r>
                        <a:rPr lang="en-US" sz="1600" b="1" dirty="0">
                          <a:solidFill>
                            <a:schemeClr val="bg1"/>
                          </a:solidFill>
                        </a:rPr>
                        <a:t>Sherry Cox</a:t>
                      </a:r>
                    </a:p>
                    <a:p>
                      <a:pPr algn="ctr"/>
                      <a:r>
                        <a:rPr lang="en-US" sz="1600" b="1" dirty="0">
                          <a:solidFill>
                            <a:schemeClr val="bg1"/>
                          </a:solidFill>
                        </a:rPr>
                        <a:t>Executive Director of Human Resources/Title IX Coordinator</a:t>
                      </a:r>
                      <a:endParaRPr lang="en-US" sz="1600" b="1" baseline="0" dirty="0">
                        <a:solidFill>
                          <a:schemeClr val="bg1"/>
                        </a:solidFill>
                      </a:endParaRPr>
                    </a:p>
                    <a:p>
                      <a:pPr algn="ctr"/>
                      <a:r>
                        <a:rPr lang="en-US" sz="1600" b="1" baseline="0" dirty="0">
                          <a:solidFill>
                            <a:schemeClr val="bg1"/>
                          </a:solidFill>
                        </a:rPr>
                        <a:t>(336) 838-6422</a:t>
                      </a:r>
                    </a:p>
                    <a:p>
                      <a:pPr algn="ctr"/>
                      <a:r>
                        <a:rPr lang="en-US" sz="1600" b="1" baseline="0" dirty="0">
                          <a:solidFill>
                            <a:schemeClr val="bg1"/>
                          </a:solidFill>
                        </a:rPr>
                        <a:t>spcox072@wilkescc.edu</a:t>
                      </a:r>
                      <a:endParaRPr lang="en-US" sz="1600" b="1" dirty="0">
                        <a:solidFill>
                          <a:schemeClr val="bg1"/>
                        </a:solidFill>
                      </a:endParaRPr>
                    </a:p>
                  </a:txBody>
                  <a:tcPr anchor="ctr" anchorCtr="1">
                    <a:lnB w="12700" cmpd="sng">
                      <a:noFill/>
                    </a:lnB>
                  </a:tcPr>
                </a:tc>
                <a:extLst>
                  <a:ext uri="{0D108BD9-81ED-4DB2-BD59-A6C34878D82A}">
                    <a16:rowId xmlns:a16="http://schemas.microsoft.com/office/drawing/2014/main" val="3196218561"/>
                  </a:ext>
                </a:extLst>
              </a:tr>
              <a:tr h="1126273">
                <a:tc>
                  <a:txBody>
                    <a:bodyPr/>
                    <a:lstStyle/>
                    <a:p>
                      <a:pPr algn="ctr"/>
                      <a:r>
                        <a:rPr lang="en-US" sz="1600" b="1" dirty="0">
                          <a:solidFill>
                            <a:schemeClr val="accent1"/>
                          </a:solidFill>
                        </a:rPr>
                        <a:t>Students</a:t>
                      </a:r>
                    </a:p>
                  </a:txBody>
                  <a:tcPr anchor="ctr" anchorCtr="1">
                    <a:lnR w="12700" cmpd="sng">
                      <a:noFill/>
                    </a:lnR>
                  </a:tcPr>
                </a:tc>
                <a:tc>
                  <a:txBody>
                    <a:bodyPr/>
                    <a:lstStyle/>
                    <a:p>
                      <a:pPr algn="ctr"/>
                      <a:r>
                        <a:rPr lang="en-US" sz="1600" b="1" dirty="0">
                          <a:solidFill>
                            <a:schemeClr val="accent1"/>
                          </a:solidFill>
                        </a:rPr>
                        <a:t>Scott Johnson</a:t>
                      </a:r>
                    </a:p>
                    <a:p>
                      <a:pPr algn="ctr"/>
                      <a:r>
                        <a:rPr lang="en-US" sz="1600" b="1" dirty="0">
                          <a:solidFill>
                            <a:schemeClr val="accent1"/>
                          </a:solidFill>
                        </a:rPr>
                        <a:t>Associate Vice President of Instructional Support &amp; Student Services/</a:t>
                      </a:r>
                    </a:p>
                    <a:p>
                      <a:pPr algn="ctr"/>
                      <a:r>
                        <a:rPr lang="en-US" sz="1600" b="1" dirty="0">
                          <a:solidFill>
                            <a:schemeClr val="accent1"/>
                          </a:solidFill>
                        </a:rPr>
                        <a:t>Deputy Title IX Coordinator</a:t>
                      </a:r>
                      <a:endParaRPr lang="en-US" sz="1600" b="1" baseline="0" dirty="0">
                        <a:solidFill>
                          <a:schemeClr val="accent1"/>
                        </a:solidFill>
                      </a:endParaRPr>
                    </a:p>
                    <a:p>
                      <a:pPr algn="ctr"/>
                      <a:r>
                        <a:rPr lang="en-US" sz="1600" b="1" baseline="0" dirty="0">
                          <a:solidFill>
                            <a:schemeClr val="accent1"/>
                          </a:solidFill>
                        </a:rPr>
                        <a:t>(336) 838-6141</a:t>
                      </a:r>
                    </a:p>
                    <a:p>
                      <a:pPr algn="ctr"/>
                      <a:r>
                        <a:rPr lang="en-US" sz="1600" b="1" baseline="0" dirty="0">
                          <a:solidFill>
                            <a:schemeClr val="accent1"/>
                          </a:solidFill>
                        </a:rPr>
                        <a:t>sajohnson366@wilkescc.edu</a:t>
                      </a:r>
                      <a:endParaRPr lang="en-US" sz="1600" b="1" dirty="0">
                        <a:solidFill>
                          <a:schemeClr val="accent1"/>
                        </a:solidFill>
                      </a:endParaRPr>
                    </a:p>
                    <a:p>
                      <a:endParaRPr lang="en-US" sz="1600" dirty="0">
                        <a:solidFill>
                          <a:schemeClr val="accent1"/>
                        </a:solidFill>
                      </a:endParaRP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4114787"/>
                  </a:ext>
                </a:extLst>
              </a:tr>
            </a:tbl>
          </a:graphicData>
        </a:graphic>
      </p:graphicFrame>
    </p:spTree>
    <p:extLst>
      <p:ext uri="{BB962C8B-B14F-4D97-AF65-F5344CB8AC3E}">
        <p14:creationId xmlns:p14="http://schemas.microsoft.com/office/powerpoint/2010/main" val="137185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27081"/>
            <a:ext cx="10515600" cy="873683"/>
          </a:xfrm>
        </p:spPr>
        <p:txBody>
          <a:bodyPr/>
          <a:lstStyle/>
          <a:p>
            <a:r>
              <a:rPr lang="en-US" b="1" dirty="0"/>
              <a:t>Confidential Resources</a:t>
            </a:r>
          </a:p>
        </p:txBody>
      </p:sp>
      <p:sp>
        <p:nvSpPr>
          <p:cNvPr id="9" name="Slide Number Placeholder 8">
            <a:extLst>
              <a:ext uri="{FF2B5EF4-FFF2-40B4-BE49-F238E27FC236}">
                <a16:creationId xmlns:a16="http://schemas.microsoft.com/office/drawing/2014/main" id="{C6BCA3FA-C9CB-425D-A874-46F2F42411C2}"/>
              </a:ext>
            </a:extLst>
          </p:cNvPr>
          <p:cNvSpPr>
            <a:spLocks noGrp="1"/>
          </p:cNvSpPr>
          <p:nvPr>
            <p:ph type="sldNum" sz="quarter" idx="10"/>
          </p:nvPr>
        </p:nvSpPr>
        <p:spPr/>
        <p:txBody>
          <a:bodyPr/>
          <a:lstStyle/>
          <a:p>
            <a:fld id="{4593E972-DFF1-411A-9A8E-8FA2F90BCA7F}" type="slidenum">
              <a:rPr lang="en-US" smtClean="0"/>
              <a:pPr/>
              <a:t>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598220078"/>
              </p:ext>
            </p:extLst>
          </p:nvPr>
        </p:nvGraphicFramePr>
        <p:xfrm>
          <a:off x="3141785" y="1488831"/>
          <a:ext cx="4876800" cy="4290645"/>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3344007684"/>
                    </a:ext>
                  </a:extLst>
                </a:gridCol>
              </a:tblGrid>
              <a:tr h="2211152">
                <a:tc>
                  <a:txBody>
                    <a:bodyPr/>
                    <a:lstStyle/>
                    <a:p>
                      <a:pPr algn="ctr"/>
                      <a:r>
                        <a:rPr lang="en-US" sz="2000" b="1" dirty="0">
                          <a:solidFill>
                            <a:schemeClr val="bg2">
                              <a:lumMod val="95000"/>
                            </a:schemeClr>
                          </a:solidFill>
                        </a:rPr>
                        <a:t>Michael</a:t>
                      </a:r>
                      <a:r>
                        <a:rPr lang="en-US" sz="2000" b="1" baseline="0" dirty="0">
                          <a:solidFill>
                            <a:schemeClr val="bg2">
                              <a:lumMod val="95000"/>
                            </a:schemeClr>
                          </a:solidFill>
                        </a:rPr>
                        <a:t> Roope, </a:t>
                      </a:r>
                      <a:r>
                        <a:rPr lang="en-US" sz="2000" b="1" dirty="0">
                          <a:solidFill>
                            <a:schemeClr val="bg2">
                              <a:lumMod val="95000"/>
                            </a:schemeClr>
                          </a:solidFill>
                        </a:rPr>
                        <a:t>LCMHC</a:t>
                      </a:r>
                      <a:endParaRPr lang="en-US" sz="2000" b="1" baseline="0" dirty="0">
                        <a:solidFill>
                          <a:schemeClr val="bg2">
                            <a:lumMod val="95000"/>
                          </a:schemeClr>
                        </a:solidFill>
                      </a:endParaRPr>
                    </a:p>
                    <a:p>
                      <a:pPr algn="ctr"/>
                      <a:r>
                        <a:rPr lang="en-US" sz="2000" b="1" baseline="0" dirty="0">
                          <a:solidFill>
                            <a:schemeClr val="bg2">
                              <a:lumMod val="95000"/>
                            </a:schemeClr>
                          </a:solidFill>
                        </a:rPr>
                        <a:t>Student Services Office</a:t>
                      </a:r>
                    </a:p>
                    <a:p>
                      <a:pPr algn="ctr"/>
                      <a:r>
                        <a:rPr lang="en-US" sz="2000" b="1" baseline="0" dirty="0">
                          <a:solidFill>
                            <a:schemeClr val="bg2">
                              <a:lumMod val="95000"/>
                            </a:schemeClr>
                          </a:solidFill>
                        </a:rPr>
                        <a:t>(336) 838-6147</a:t>
                      </a:r>
                    </a:p>
                    <a:p>
                      <a:pPr algn="ctr"/>
                      <a:r>
                        <a:rPr lang="en-US" sz="2000" b="1" baseline="0" dirty="0">
                          <a:solidFill>
                            <a:schemeClr val="bg2">
                              <a:lumMod val="95000"/>
                            </a:schemeClr>
                          </a:solidFill>
                        </a:rPr>
                        <a:t>msroope085@wilkescc.edu</a:t>
                      </a:r>
                      <a:endParaRPr lang="en-US" sz="2000" b="1" dirty="0">
                        <a:solidFill>
                          <a:schemeClr val="bg2">
                            <a:lumMod val="95000"/>
                          </a:schemeClr>
                        </a:solidFill>
                      </a:endParaRPr>
                    </a:p>
                    <a:p>
                      <a:pPr algn="ctr"/>
                      <a:endParaRPr lang="en-US" sz="2000" b="1" dirty="0">
                        <a:solidFill>
                          <a:schemeClr val="bg2">
                            <a:lumMod val="95000"/>
                          </a:schemeClr>
                        </a:solidFill>
                      </a:endParaRPr>
                    </a:p>
                  </a:txBody>
                  <a:tcPr anchor="ctr" anchorCtr="1"/>
                </a:tc>
                <a:extLst>
                  <a:ext uri="{0D108BD9-81ED-4DB2-BD59-A6C34878D82A}">
                    <a16:rowId xmlns:a16="http://schemas.microsoft.com/office/drawing/2014/main" val="3196218561"/>
                  </a:ext>
                </a:extLst>
              </a:tr>
              <a:tr h="2079493">
                <a:tc>
                  <a:txBody>
                    <a:bodyPr/>
                    <a:lstStyle/>
                    <a:p>
                      <a:pPr algn="ctr"/>
                      <a:r>
                        <a:rPr lang="en-US" sz="2000" b="1" baseline="0">
                          <a:solidFill>
                            <a:schemeClr val="accent1"/>
                          </a:solidFill>
                        </a:rPr>
                        <a:t>Amber Cook, LCSWA</a:t>
                      </a:r>
                      <a:endParaRPr lang="en-US" sz="2000" b="1" baseline="0" dirty="0">
                        <a:solidFill>
                          <a:schemeClr val="accent1"/>
                        </a:solidFill>
                      </a:endParaRPr>
                    </a:p>
                    <a:p>
                      <a:pPr algn="ctr"/>
                      <a:r>
                        <a:rPr lang="en-US" sz="2000" b="1" baseline="0" dirty="0">
                          <a:solidFill>
                            <a:schemeClr val="accent1"/>
                          </a:solidFill>
                        </a:rPr>
                        <a:t>Student Services Office</a:t>
                      </a:r>
                    </a:p>
                    <a:p>
                      <a:pPr algn="ctr"/>
                      <a:r>
                        <a:rPr lang="en-US" sz="2000" b="1" baseline="0" dirty="0">
                          <a:solidFill>
                            <a:schemeClr val="accent1"/>
                          </a:solidFill>
                        </a:rPr>
                        <a:t>(336) 838-6229</a:t>
                      </a:r>
                    </a:p>
                    <a:p>
                      <a:pPr algn="ctr"/>
                      <a:r>
                        <a:rPr lang="en-US" sz="2000" b="1" baseline="0" dirty="0">
                          <a:solidFill>
                            <a:schemeClr val="accent1"/>
                          </a:solidFill>
                        </a:rPr>
                        <a:t>alcook636@wilkescc.edu</a:t>
                      </a:r>
                      <a:endParaRPr lang="en-US" sz="2000" b="1" dirty="0">
                        <a:solidFill>
                          <a:schemeClr val="accent1"/>
                        </a:solidFill>
                      </a:endParaRPr>
                    </a:p>
                    <a:p>
                      <a:pPr algn="ctr"/>
                      <a:endParaRPr lang="en-US" sz="2000" b="1" dirty="0">
                        <a:solidFill>
                          <a:schemeClr val="bg2">
                            <a:lumMod val="95000"/>
                          </a:schemeClr>
                        </a:solidFill>
                      </a:endParaRPr>
                    </a:p>
                  </a:txBody>
                  <a:tcPr anchor="ctr" anchorCtr="1">
                    <a:lnR w="12700" cmpd="sng">
                      <a:noFill/>
                    </a:lnR>
                  </a:tcPr>
                </a:tc>
                <a:extLst>
                  <a:ext uri="{0D108BD9-81ED-4DB2-BD59-A6C34878D82A}">
                    <a16:rowId xmlns:a16="http://schemas.microsoft.com/office/drawing/2014/main" val="2117919582"/>
                  </a:ext>
                </a:extLst>
              </a:tr>
            </a:tbl>
          </a:graphicData>
        </a:graphic>
      </p:graphicFrame>
    </p:spTree>
    <p:extLst>
      <p:ext uri="{BB962C8B-B14F-4D97-AF65-F5344CB8AC3E}">
        <p14:creationId xmlns:p14="http://schemas.microsoft.com/office/powerpoint/2010/main" val="170329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B14D9-44AE-5700-AD4C-7C1803D7E4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B1AE86-1611-30E0-AE49-2E2FEEED0ADC}"/>
              </a:ext>
            </a:extLst>
          </p:cNvPr>
          <p:cNvSpPr>
            <a:spLocks noGrp="1"/>
          </p:cNvSpPr>
          <p:nvPr>
            <p:ph type="title"/>
          </p:nvPr>
        </p:nvSpPr>
        <p:spPr>
          <a:xfrm>
            <a:off x="838200" y="527081"/>
            <a:ext cx="10515600" cy="873683"/>
          </a:xfrm>
        </p:spPr>
        <p:txBody>
          <a:bodyPr/>
          <a:lstStyle/>
          <a:p>
            <a:r>
              <a:rPr lang="en-US" b="1" dirty="0"/>
              <a:t>Online and Remote Harassment</a:t>
            </a:r>
          </a:p>
        </p:txBody>
      </p:sp>
      <p:sp>
        <p:nvSpPr>
          <p:cNvPr id="9" name="Slide Number Placeholder 8">
            <a:extLst>
              <a:ext uri="{FF2B5EF4-FFF2-40B4-BE49-F238E27FC236}">
                <a16:creationId xmlns:a16="http://schemas.microsoft.com/office/drawing/2014/main" id="{94E56A0C-05E2-147F-42F4-BBCB612E7892}"/>
              </a:ext>
            </a:extLst>
          </p:cNvPr>
          <p:cNvSpPr>
            <a:spLocks noGrp="1"/>
          </p:cNvSpPr>
          <p:nvPr>
            <p:ph type="sldNum" sz="quarter" idx="10"/>
          </p:nvPr>
        </p:nvSpPr>
        <p:spPr/>
        <p:txBody>
          <a:bodyPr/>
          <a:lstStyle/>
          <a:p>
            <a:fld id="{4593E972-DFF1-411A-9A8E-8FA2F90BCA7F}" type="slidenum">
              <a:rPr lang="en-US" smtClean="0"/>
              <a:pPr/>
              <a:t>7</a:t>
            </a:fld>
            <a:endParaRPr lang="en-US"/>
          </a:p>
        </p:txBody>
      </p:sp>
      <p:sp>
        <p:nvSpPr>
          <p:cNvPr id="5" name="Rectangle 2">
            <a:extLst>
              <a:ext uri="{FF2B5EF4-FFF2-40B4-BE49-F238E27FC236}">
                <a16:creationId xmlns:a16="http://schemas.microsoft.com/office/drawing/2014/main" id="{D9BFE21F-8392-C6B2-24B9-5A7DAAF8127D}"/>
              </a:ext>
            </a:extLst>
          </p:cNvPr>
          <p:cNvSpPr>
            <a:spLocks noGrp="1" noChangeArrowheads="1"/>
          </p:cNvSpPr>
          <p:nvPr>
            <p:ph idx="1"/>
          </p:nvPr>
        </p:nvSpPr>
        <p:spPr bwMode="auto">
          <a:xfrm>
            <a:off x="838200" y="1770201"/>
            <a:ext cx="100452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0A467C"/>
                </a:solidFill>
                <a:effectLst/>
                <a:latin typeface="Arial Body"/>
              </a:rPr>
              <a:t>Title IX protections apply to WCC’s virtual environments (email, Teams, Moodle).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1" i="0" u="none" strike="noStrike" cap="none" normalizeH="0" baseline="0" dirty="0">
              <a:ln>
                <a:noFill/>
              </a:ln>
              <a:solidFill>
                <a:srgbClr val="0A467C"/>
              </a:solidFill>
              <a:effectLst/>
              <a:latin typeface="Arial Body"/>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0A467C"/>
                </a:solidFill>
                <a:effectLst/>
                <a:latin typeface="Arial Body"/>
              </a:rPr>
              <a:t>Examples of online misconduct:</a:t>
            </a:r>
          </a:p>
          <a:p>
            <a:pPr marL="457177" lvl="1" indent="0" defTabSz="914400" eaLnBrk="0" fontAlgn="base" hangingPunct="0">
              <a:spcBef>
                <a:spcPct val="0"/>
              </a:spcBef>
              <a:spcAft>
                <a:spcPct val="0"/>
              </a:spcAft>
              <a:buClrTx/>
              <a:buFontTx/>
              <a:buChar char="•"/>
            </a:pPr>
            <a:r>
              <a:rPr kumimoji="0" lang="en-US" altLang="en-US" sz="2000" b="1" i="0" u="none" strike="noStrike" cap="none" normalizeH="0" baseline="0" dirty="0">
                <a:ln>
                  <a:noFill/>
                </a:ln>
                <a:solidFill>
                  <a:srgbClr val="0A467C"/>
                </a:solidFill>
                <a:effectLst/>
                <a:latin typeface="Arial Body"/>
              </a:rPr>
              <a:t>Inappropriate private messages</a:t>
            </a:r>
          </a:p>
          <a:p>
            <a:pPr marL="457177" lvl="1" indent="0" defTabSz="914400" eaLnBrk="0" fontAlgn="base" hangingPunct="0">
              <a:spcBef>
                <a:spcPct val="0"/>
              </a:spcBef>
              <a:spcAft>
                <a:spcPct val="0"/>
              </a:spcAft>
              <a:buClrTx/>
              <a:buFontTx/>
              <a:buChar char="•"/>
            </a:pPr>
            <a:r>
              <a:rPr kumimoji="0" lang="en-US" altLang="en-US" sz="2000" b="1" i="0" u="none" strike="noStrike" cap="none" normalizeH="0" baseline="0" dirty="0">
                <a:ln>
                  <a:noFill/>
                </a:ln>
                <a:solidFill>
                  <a:srgbClr val="0A467C"/>
                </a:solidFill>
                <a:effectLst/>
                <a:latin typeface="Arial Body"/>
              </a:rPr>
              <a:t>Unwanted comments during virtual class</a:t>
            </a:r>
          </a:p>
          <a:p>
            <a:pPr marL="457177" lvl="1" indent="0" defTabSz="914400" eaLnBrk="0" fontAlgn="base" hangingPunct="0">
              <a:spcBef>
                <a:spcPct val="0"/>
              </a:spcBef>
              <a:spcAft>
                <a:spcPct val="0"/>
              </a:spcAft>
              <a:buClrTx/>
              <a:buFontTx/>
              <a:buChar char="•"/>
            </a:pPr>
            <a:r>
              <a:rPr kumimoji="0" lang="en-US" altLang="en-US" sz="2000" b="1" i="0" u="none" strike="noStrike" cap="none" normalizeH="0" baseline="0" dirty="0">
                <a:ln>
                  <a:noFill/>
                </a:ln>
                <a:solidFill>
                  <a:srgbClr val="0A467C"/>
                </a:solidFill>
                <a:effectLst/>
                <a:latin typeface="Arial Body"/>
              </a:rPr>
              <a:t>Misuse of shared documents for harassment</a:t>
            </a:r>
          </a:p>
          <a:p>
            <a:pPr marL="457177" lvl="1" indent="0" defTabSz="914400" eaLnBrk="0" fontAlgn="base" hangingPunct="0">
              <a:spcBef>
                <a:spcPct val="0"/>
              </a:spcBef>
              <a:spcAft>
                <a:spcPct val="0"/>
              </a:spcAft>
              <a:buClrTx/>
              <a:buFontTx/>
              <a:buChar char="•"/>
            </a:pPr>
            <a:r>
              <a:rPr kumimoji="0" lang="en-US" altLang="en-US" sz="2000" b="1" i="0" u="none" strike="noStrike" cap="none" normalizeH="0" baseline="0" dirty="0">
                <a:ln>
                  <a:noFill/>
                </a:ln>
                <a:solidFill>
                  <a:srgbClr val="0A467C"/>
                </a:solidFill>
                <a:effectLst/>
                <a:latin typeface="Arial Body"/>
              </a:rPr>
              <a:t>Document and report digital misconduct like in-person behavior.</a:t>
            </a:r>
          </a:p>
        </p:txBody>
      </p:sp>
      <p:pic>
        <p:nvPicPr>
          <p:cNvPr id="6" name="Picture 5">
            <a:extLst>
              <a:ext uri="{FF2B5EF4-FFF2-40B4-BE49-F238E27FC236}">
                <a16:creationId xmlns:a16="http://schemas.microsoft.com/office/drawing/2014/main" id="{EA886F8C-8641-31A9-AFD1-A64F4879EC36}"/>
              </a:ext>
            </a:extLst>
          </p:cNvPr>
          <p:cNvPicPr>
            <a:picLocks noChangeAspect="1"/>
          </p:cNvPicPr>
          <p:nvPr/>
        </p:nvPicPr>
        <p:blipFill>
          <a:blip r:embed="rId3"/>
          <a:stretch>
            <a:fillRect/>
          </a:stretch>
        </p:blipFill>
        <p:spPr>
          <a:xfrm>
            <a:off x="0" y="5274579"/>
            <a:ext cx="12192000" cy="857393"/>
          </a:xfrm>
          <a:prstGeom prst="rect">
            <a:avLst/>
          </a:prstGeom>
        </p:spPr>
      </p:pic>
    </p:spTree>
    <p:extLst>
      <p:ext uri="{BB962C8B-B14F-4D97-AF65-F5344CB8AC3E}">
        <p14:creationId xmlns:p14="http://schemas.microsoft.com/office/powerpoint/2010/main" val="383853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199" y="1321357"/>
            <a:ext cx="10226041" cy="4405073"/>
          </a:xfrm>
        </p:spPr>
        <p:txBody>
          <a:bodyPr>
            <a:normAutofit/>
          </a:bodyPr>
          <a:lstStyle/>
          <a:p>
            <a:pPr marL="0" indent="0">
              <a:buNone/>
            </a:pPr>
            <a:r>
              <a:rPr lang="en-US" b="1" dirty="0">
                <a:solidFill>
                  <a:schemeClr val="accent1"/>
                </a:solidFill>
              </a:rPr>
              <a:t>Title IX regulations prohibit discrimination against a student based on pregnancy or related conditions.  Pregnancy or related conditions includes:</a:t>
            </a:r>
          </a:p>
          <a:p>
            <a:pPr lvl="1">
              <a:buFont typeface="Wingdings" panose="05000000000000000000" pitchFamily="2" charset="2"/>
              <a:buChar char="§"/>
            </a:pPr>
            <a:r>
              <a:rPr lang="en-US" sz="1800" b="1" dirty="0">
                <a:solidFill>
                  <a:schemeClr val="accent1"/>
                </a:solidFill>
              </a:rPr>
              <a:t>Childbirth</a:t>
            </a:r>
          </a:p>
          <a:p>
            <a:pPr lvl="1">
              <a:buFont typeface="Wingdings" panose="05000000000000000000" pitchFamily="2" charset="2"/>
              <a:buChar char="§"/>
            </a:pPr>
            <a:r>
              <a:rPr lang="en-US" sz="1800" b="1" dirty="0">
                <a:solidFill>
                  <a:schemeClr val="accent1"/>
                </a:solidFill>
              </a:rPr>
              <a:t>Termination of Pregnancy</a:t>
            </a:r>
          </a:p>
          <a:p>
            <a:pPr lvl="1">
              <a:buFont typeface="Wingdings" panose="05000000000000000000" pitchFamily="2" charset="2"/>
              <a:buChar char="§"/>
            </a:pPr>
            <a:r>
              <a:rPr lang="en-US" sz="1800" b="1" dirty="0">
                <a:solidFill>
                  <a:schemeClr val="accent1"/>
                </a:solidFill>
              </a:rPr>
              <a:t>Lactation</a:t>
            </a:r>
          </a:p>
          <a:p>
            <a:pPr lvl="1">
              <a:buFont typeface="Wingdings" panose="05000000000000000000" pitchFamily="2" charset="2"/>
              <a:buChar char="§"/>
            </a:pPr>
            <a:r>
              <a:rPr lang="en-US" sz="1800" b="1" dirty="0">
                <a:solidFill>
                  <a:schemeClr val="accent1"/>
                </a:solidFill>
              </a:rPr>
              <a:t>Related medical conditions or recovery</a:t>
            </a:r>
          </a:p>
          <a:p>
            <a:pPr marL="0" indent="0">
              <a:buNone/>
            </a:pPr>
            <a:r>
              <a:rPr lang="en-US" b="1" dirty="0">
                <a:solidFill>
                  <a:schemeClr val="accent1"/>
                </a:solidFill>
              </a:rPr>
              <a:t>Students seeking supports and/or accommodations related to pregnancy or childbirth should complete the Pregnancy/Childbirth Notification &amp; Support Request Form.</a:t>
            </a:r>
          </a:p>
          <a:p>
            <a:pPr marL="0" indent="0">
              <a:buNone/>
            </a:pPr>
            <a:endParaRPr lang="en-US" b="1" dirty="0">
              <a:solidFill>
                <a:schemeClr val="accent1"/>
              </a:solidFill>
            </a:endParaRPr>
          </a:p>
          <a:p>
            <a:pPr marL="0" indent="0">
              <a:buNone/>
            </a:pPr>
            <a:r>
              <a:rPr lang="en-US" b="1" dirty="0">
                <a:solidFill>
                  <a:schemeClr val="accent1"/>
                </a:solidFill>
              </a:rPr>
              <a:t>Questions:  Renee Macemore (336-838-6560 or rmmacemore052@wilkescc.edu)</a:t>
            </a:r>
          </a:p>
          <a:p>
            <a:pPr marL="0" indent="0">
              <a:buNone/>
            </a:pPr>
            <a:endParaRPr lang="en-US" dirty="0">
              <a:solidFill>
                <a:schemeClr val="accent1"/>
              </a:solidFill>
            </a:endParaRPr>
          </a:p>
        </p:txBody>
      </p:sp>
      <p:sp>
        <p:nvSpPr>
          <p:cNvPr id="4" name="Title 3"/>
          <p:cNvSpPr>
            <a:spLocks noGrp="1"/>
          </p:cNvSpPr>
          <p:nvPr>
            <p:ph type="title"/>
          </p:nvPr>
        </p:nvSpPr>
        <p:spPr>
          <a:xfrm>
            <a:off x="838200" y="527081"/>
            <a:ext cx="10515600" cy="873683"/>
          </a:xfrm>
        </p:spPr>
        <p:txBody>
          <a:bodyPr/>
          <a:lstStyle/>
          <a:p>
            <a:r>
              <a:rPr lang="en-US" b="1" dirty="0"/>
              <a:t>Title IX: Pregnancy and Childbirth</a:t>
            </a:r>
          </a:p>
        </p:txBody>
      </p:sp>
      <p:sp>
        <p:nvSpPr>
          <p:cNvPr id="9" name="Slide Number Placeholder 8">
            <a:extLst>
              <a:ext uri="{FF2B5EF4-FFF2-40B4-BE49-F238E27FC236}">
                <a16:creationId xmlns:a16="http://schemas.microsoft.com/office/drawing/2014/main" id="{C6BCA3FA-C9CB-425D-A874-46F2F42411C2}"/>
              </a:ext>
            </a:extLst>
          </p:cNvPr>
          <p:cNvSpPr>
            <a:spLocks noGrp="1"/>
          </p:cNvSpPr>
          <p:nvPr>
            <p:ph type="sldNum" sz="quarter" idx="10"/>
          </p:nvPr>
        </p:nvSpPr>
        <p:spPr/>
        <p:txBody>
          <a:bodyPr/>
          <a:lstStyle/>
          <a:p>
            <a:fld id="{4593E972-DFF1-411A-9A8E-8FA2F90BCA7F}" type="slidenum">
              <a:rPr lang="en-US" smtClean="0"/>
              <a:pPr/>
              <a:t>8</a:t>
            </a:fld>
            <a:endParaRPr lang="en-US"/>
          </a:p>
        </p:txBody>
      </p:sp>
      <p:pic>
        <p:nvPicPr>
          <p:cNvPr id="2" name="Picture 1">
            <a:extLst>
              <a:ext uri="{FF2B5EF4-FFF2-40B4-BE49-F238E27FC236}">
                <a16:creationId xmlns:a16="http://schemas.microsoft.com/office/drawing/2014/main" id="{F1BA7BF5-DF4F-33C0-3F66-1B57A670EA8D}"/>
              </a:ext>
            </a:extLst>
          </p:cNvPr>
          <p:cNvPicPr>
            <a:picLocks noChangeAspect="1"/>
          </p:cNvPicPr>
          <p:nvPr/>
        </p:nvPicPr>
        <p:blipFill>
          <a:blip r:embed="rId3"/>
          <a:stretch>
            <a:fillRect/>
          </a:stretch>
        </p:blipFill>
        <p:spPr>
          <a:xfrm>
            <a:off x="0" y="5361667"/>
            <a:ext cx="12192000" cy="857393"/>
          </a:xfrm>
          <a:prstGeom prst="rect">
            <a:avLst/>
          </a:prstGeom>
        </p:spPr>
      </p:pic>
    </p:spTree>
    <p:extLst>
      <p:ext uri="{BB962C8B-B14F-4D97-AF65-F5344CB8AC3E}">
        <p14:creationId xmlns:p14="http://schemas.microsoft.com/office/powerpoint/2010/main" val="22386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23D63-CC93-431F-6851-F4D8ADB4DD68}"/>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5C1A881-5E8B-2D7C-497F-2B49218F968F}"/>
              </a:ext>
            </a:extLst>
          </p:cNvPr>
          <p:cNvSpPr>
            <a:spLocks noGrp="1"/>
          </p:cNvSpPr>
          <p:nvPr>
            <p:ph idx="1"/>
          </p:nvPr>
        </p:nvSpPr>
        <p:spPr>
          <a:xfrm>
            <a:off x="838200" y="1161705"/>
            <a:ext cx="10515600" cy="3779062"/>
          </a:xfrm>
        </p:spPr>
        <p:txBody>
          <a:bodyPr>
            <a:normAutofit/>
          </a:bodyPr>
          <a:lstStyle/>
          <a:p>
            <a:pPr marL="342900" indent="-342900"/>
            <a:r>
              <a:rPr lang="en-US" b="1" dirty="0">
                <a:solidFill>
                  <a:schemeClr val="accent1"/>
                </a:solidFill>
                <a:cs typeface="Times New Roman" panose="02020603050405020304" pitchFamily="18" charset="0"/>
              </a:rPr>
              <a:t>Syllabus Template</a:t>
            </a:r>
            <a:endParaRPr lang="en-US" b="1" dirty="0">
              <a:solidFill>
                <a:srgbClr val="0070C0"/>
              </a:solidFill>
              <a:cs typeface="Times New Roman" panose="02020603050405020304" pitchFamily="18" charset="0"/>
            </a:endParaRPr>
          </a:p>
          <a:p>
            <a:pPr marL="0" indent="0">
              <a:buNone/>
            </a:pPr>
            <a:endParaRPr lang="en-US" b="1" u="sng" dirty="0">
              <a:solidFill>
                <a:schemeClr val="accent1"/>
              </a:solidFill>
              <a:cs typeface="Times New Roman" panose="02020603050405020304" pitchFamily="18" charset="0"/>
              <a:hlinkClick r:id="rId3"/>
            </a:endParaRPr>
          </a:p>
          <a:p>
            <a:pPr marL="342900" indent="-342900"/>
            <a:r>
              <a:rPr lang="en-US" b="1" dirty="0">
                <a:solidFill>
                  <a:schemeClr val="accent1"/>
                </a:solidFill>
                <a:cs typeface="Times New Roman" panose="02020603050405020304" pitchFamily="18" charset="0"/>
                <a:hlinkClick r:id="rId3"/>
              </a:rPr>
              <a:t>www.wilkescc.edu/prevent</a:t>
            </a:r>
            <a:endParaRPr lang="en-US" b="1" dirty="0">
              <a:solidFill>
                <a:schemeClr val="accent1"/>
              </a:solidFill>
              <a:cs typeface="Times New Roman" panose="02020603050405020304" pitchFamily="18" charset="0"/>
            </a:endParaRPr>
          </a:p>
          <a:p>
            <a:pPr marL="800077" lvl="1" indent="-342900"/>
            <a:r>
              <a:rPr lang="en-US" sz="2000" b="1" dirty="0">
                <a:solidFill>
                  <a:schemeClr val="accent1"/>
                </a:solidFill>
                <a:cs typeface="Times New Roman" panose="02020603050405020304" pitchFamily="18" charset="0"/>
              </a:rPr>
              <a:t>Title IX Sex Discrimination &amp; Harassment Policy</a:t>
            </a:r>
          </a:p>
          <a:p>
            <a:pPr marL="800077" lvl="1" indent="-342900"/>
            <a:r>
              <a:rPr lang="en-US" sz="2000" b="1" dirty="0">
                <a:solidFill>
                  <a:schemeClr val="accent1"/>
                </a:solidFill>
                <a:cs typeface="Times New Roman" panose="02020603050405020304" pitchFamily="18" charset="0"/>
              </a:rPr>
              <a:t>Sex Discrimination &amp; Harassment Report Form</a:t>
            </a:r>
          </a:p>
          <a:p>
            <a:pPr marL="800077" lvl="1" indent="-342900"/>
            <a:r>
              <a:rPr lang="en-US" sz="2000" b="1" dirty="0">
                <a:solidFill>
                  <a:schemeClr val="accent1"/>
                </a:solidFill>
                <a:cs typeface="Times New Roman" panose="02020603050405020304" pitchFamily="18" charset="0"/>
              </a:rPr>
              <a:t>Resource Information</a:t>
            </a:r>
          </a:p>
          <a:p>
            <a:pPr marL="457177" lvl="1" indent="0">
              <a:buNone/>
            </a:pPr>
            <a:endParaRPr lang="en-US" sz="1800" b="1" dirty="0">
              <a:solidFill>
                <a:schemeClr val="accent1"/>
              </a:solidFill>
              <a:cs typeface="Times New Roman" panose="02020603050405020304" pitchFamily="18" charset="0"/>
            </a:endParaRPr>
          </a:p>
        </p:txBody>
      </p:sp>
      <p:sp>
        <p:nvSpPr>
          <p:cNvPr id="10" name="Slide Number Placeholder 9">
            <a:extLst>
              <a:ext uri="{FF2B5EF4-FFF2-40B4-BE49-F238E27FC236}">
                <a16:creationId xmlns:a16="http://schemas.microsoft.com/office/drawing/2014/main" id="{B369FF31-42AB-E46C-0817-168E66B2E285}"/>
              </a:ext>
            </a:extLst>
          </p:cNvPr>
          <p:cNvSpPr>
            <a:spLocks noGrp="1"/>
          </p:cNvSpPr>
          <p:nvPr>
            <p:ph type="sldNum" sz="quarter" idx="11"/>
          </p:nvPr>
        </p:nvSpPr>
        <p:spPr/>
        <p:txBody>
          <a:bodyPr/>
          <a:lstStyle/>
          <a:p>
            <a:fld id="{4593E972-DFF1-411A-9A8E-8FA2F90BCA7F}" type="slidenum">
              <a:rPr lang="en-US" smtClean="0"/>
              <a:pPr/>
              <a:t>9</a:t>
            </a:fld>
            <a:endParaRPr lang="en-US"/>
          </a:p>
        </p:txBody>
      </p:sp>
      <p:sp>
        <p:nvSpPr>
          <p:cNvPr id="16" name="Rectangle 15">
            <a:extLst>
              <a:ext uri="{FF2B5EF4-FFF2-40B4-BE49-F238E27FC236}">
                <a16:creationId xmlns:a16="http://schemas.microsoft.com/office/drawing/2014/main" id="{7E96166C-A38E-5772-FB3C-FC888B632EAA}"/>
              </a:ext>
            </a:extLst>
          </p:cNvPr>
          <p:cNvSpPr/>
          <p:nvPr/>
        </p:nvSpPr>
        <p:spPr>
          <a:xfrm>
            <a:off x="0" y="5359402"/>
            <a:ext cx="12192000" cy="611711"/>
          </a:xfrm>
          <a:prstGeom prst="rect">
            <a:avLst/>
          </a:prstGeom>
          <a:solidFill>
            <a:schemeClr val="accent2"/>
          </a:solidFill>
          <a:ln w="19050">
            <a:noFill/>
            <a:headEnd type="none" w="med" len="med"/>
            <a:tailEnd type="none" w="med" len="med"/>
          </a:ln>
          <a:effectLst/>
          <a:scene3d>
            <a:camera prst="orthographicFront">
              <a:rot lat="0" lon="0" rev="0"/>
            </a:camera>
            <a:lightRig rig="threePt" dir="t">
              <a:rot lat="0" lon="0" rev="1200000"/>
            </a:lightRig>
          </a:scene3d>
          <a:sp3d/>
        </p:spPr>
        <p:txBody>
          <a:bodyPr vert="horz" wrap="square" lIns="109499" tIns="54748" rIns="109499" bIns="54748" numCol="1" rtlCol="0" anchor="ctr" anchorCtr="0" compatLnSpc="1">
            <a:prstTxWarp prst="textNoShape">
              <a:avLst/>
            </a:prstTxWarp>
            <a:noAutofit/>
          </a:bodyPr>
          <a:lstStyle/>
          <a:p>
            <a:pPr algn="ctr" defTabSz="1085797"/>
            <a:r>
              <a:rPr lang="en-US" sz="3200" b="1" kern="0" dirty="0">
                <a:solidFill>
                  <a:srgbClr val="FFFFFF"/>
                </a:solidFill>
                <a:cs typeface="Arial"/>
              </a:rPr>
              <a:t>www.wilkescc.edu/prevent</a:t>
            </a:r>
          </a:p>
        </p:txBody>
      </p:sp>
      <p:sp>
        <p:nvSpPr>
          <p:cNvPr id="5" name="Title 2">
            <a:extLst>
              <a:ext uri="{FF2B5EF4-FFF2-40B4-BE49-F238E27FC236}">
                <a16:creationId xmlns:a16="http://schemas.microsoft.com/office/drawing/2014/main" id="{DE6EB0E1-D886-1A66-867B-9F9254C5B30A}"/>
              </a:ext>
            </a:extLst>
          </p:cNvPr>
          <p:cNvSpPr>
            <a:spLocks noGrp="1"/>
          </p:cNvSpPr>
          <p:nvPr>
            <p:ph type="title"/>
          </p:nvPr>
        </p:nvSpPr>
        <p:spPr>
          <a:xfrm>
            <a:off x="574964" y="515546"/>
            <a:ext cx="10515600" cy="873683"/>
          </a:xfrm>
        </p:spPr>
        <p:txBody>
          <a:bodyPr/>
          <a:lstStyle/>
          <a:p>
            <a:r>
              <a:rPr lang="en-US" b="1" dirty="0"/>
              <a:t>More Details</a:t>
            </a:r>
          </a:p>
        </p:txBody>
      </p:sp>
    </p:spTree>
    <p:extLst>
      <p:ext uri="{BB962C8B-B14F-4D97-AF65-F5344CB8AC3E}">
        <p14:creationId xmlns:p14="http://schemas.microsoft.com/office/powerpoint/2010/main" val="206640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Wilkes 2018">
      <a:dk1>
        <a:sysClr val="windowText" lastClr="000000"/>
      </a:dk1>
      <a:lt1>
        <a:sysClr val="window" lastClr="FFFFFF"/>
      </a:lt1>
      <a:dk2>
        <a:srgbClr val="000000"/>
      </a:dk2>
      <a:lt2>
        <a:srgbClr val="FFFFFF"/>
      </a:lt2>
      <a:accent1>
        <a:srgbClr val="005677"/>
      </a:accent1>
      <a:accent2>
        <a:srgbClr val="49783C"/>
      </a:accent2>
      <a:accent3>
        <a:srgbClr val="C6D7A6"/>
      </a:accent3>
      <a:accent4>
        <a:srgbClr val="ABB7C8"/>
      </a:accent4>
      <a:accent5>
        <a:srgbClr val="A9A089"/>
      </a:accent5>
      <a:accent6>
        <a:srgbClr val="D9D2C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24980</TotalTime>
  <Words>1096</Words>
  <Application>Microsoft Office PowerPoint</Application>
  <PresentationFormat>Widescreen</PresentationFormat>
  <Paragraphs>171</Paragraphs>
  <Slides>26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Body</vt:lpstr>
      <vt:lpstr>Calibri</vt:lpstr>
      <vt:lpstr>System Font Regular</vt:lpstr>
      <vt:lpstr>Times New Roman</vt:lpstr>
      <vt:lpstr>Wingdings</vt:lpstr>
      <vt:lpstr>2_Office Theme</vt:lpstr>
      <vt:lpstr>Title IX &amp; Sexual Harassment- 2025</vt:lpstr>
      <vt:lpstr>Title IX (TIX) Main Text</vt:lpstr>
      <vt:lpstr>Title IX…</vt:lpstr>
      <vt:lpstr>What is Sexual Harassment?</vt:lpstr>
      <vt:lpstr>Reporting Sexual Misconduct</vt:lpstr>
      <vt:lpstr>Confidential Resources</vt:lpstr>
      <vt:lpstr>Online and Remote Harassment</vt:lpstr>
      <vt:lpstr>Title IX: Pregnancy and Childbirth</vt:lpstr>
      <vt:lpstr>More Details</vt:lpstr>
      <vt:lpstr>www.wilkescc.edu/prevent</vt:lpstr>
      <vt:lpstr>PowerPoint Presentation</vt:lpstr>
      <vt:lpstr>PowerPoint Presentation</vt:lpstr>
      <vt:lpstr>PowerPoint Presentation</vt:lpstr>
      <vt:lpstr>PowerPoint Presentation</vt:lpstr>
      <vt:lpstr>Supportive Measures</vt:lpstr>
      <vt:lpstr>Discussion</vt:lpstr>
      <vt:lpstr>Case Study #1</vt:lpstr>
      <vt:lpstr>Case Study #2</vt:lpstr>
      <vt:lpstr>Case Study #3</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begner cole_sandmedia</dc:creator>
  <cp:lastModifiedBy>Sherry Cox</cp:lastModifiedBy>
  <cp:revision>313</cp:revision>
  <cp:lastPrinted>2019-09-20T15:34:35Z</cp:lastPrinted>
  <dcterms:created xsi:type="dcterms:W3CDTF">2014-10-16T22:11:37Z</dcterms:created>
  <dcterms:modified xsi:type="dcterms:W3CDTF">2025-08-04T19:53:24Z</dcterms:modified>
</cp:coreProperties>
</file>